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ubik Medium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Abel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Medium-bold.fntdata"/><Relationship Id="rId22" Type="http://schemas.openxmlformats.org/officeDocument/2006/relationships/font" Target="fonts/RubikMedium-boldItalic.fntdata"/><Relationship Id="rId21" Type="http://schemas.openxmlformats.org/officeDocument/2006/relationships/font" Target="fonts/RubikMedium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7" Type="http://schemas.openxmlformats.org/officeDocument/2006/relationships/font" Target="fonts/Abe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ubikMedium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b64747e75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b64747e75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b64747e75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b64747e75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998d722621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998d72262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b64747e75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b64747e75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9aea31311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9aea31311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98d72262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98d72262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98d72262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98d72262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b64747e75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b64747e75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64747e75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64747e75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824130ea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824130ea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b64747e75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b64747e75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98d72262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98d72262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b64747e75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b64747e75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s://www.flaticon.com/?utm_source=slidesgo_template&amp;utm_medium=referral-link&amp;utm_campaign=s%20g_resources&amp;utm_content=flaticon" TargetMode="External"/><Relationship Id="rId4" Type="http://schemas.openxmlformats.org/officeDocument/2006/relationships/hyperlink" Target="https://www.freepik.com/?utm_source=slidesgo_template&amp;utm_medium=referral-link&amp;utm_campaign=s%20g_resources&amp;utm_content=freepik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896958" y="-2537327"/>
            <a:ext cx="13462914" cy="9678220"/>
            <a:chOff x="-2896958" y="-2537327"/>
            <a:chExt cx="13462914" cy="9678220"/>
          </a:xfrm>
        </p:grpSpPr>
        <p:sp>
          <p:nvSpPr>
            <p:cNvPr id="11" name="Google Shape;11;p2"/>
            <p:cNvSpPr/>
            <p:nvPr/>
          </p:nvSpPr>
          <p:spPr>
            <a:xfrm rot="1514338">
              <a:off x="5806126" y="-191038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514338">
              <a:off x="-2275832" y="2912408"/>
              <a:ext cx="3410358" cy="3676910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514338">
              <a:off x="-1152704" y="2271963"/>
              <a:ext cx="3325502" cy="4032164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514338">
              <a:off x="-1644474" y="216096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30265">
              <a:off x="6184762" y="-1321502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430265">
              <a:off x="6604611" y="-1035768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75476" y="1244155"/>
              <a:ext cx="4003500" cy="266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3228495" y="568429"/>
              <a:ext cx="2687009" cy="4013952"/>
            </a:xfrm>
            <a:custGeom>
              <a:rect b="b" l="l" r="r" t="t"/>
              <a:pathLst>
                <a:path extrusionOk="0" h="71534" w="47852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745400" y="1637150"/>
            <a:ext cx="3653400" cy="18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8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Medium"/>
              <a:buNone/>
              <a:defRPr b="0" sz="5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2053275" y="3906550"/>
            <a:ext cx="50376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1"/>
          <p:cNvGrpSpPr/>
          <p:nvPr/>
        </p:nvGrpSpPr>
        <p:grpSpPr>
          <a:xfrm>
            <a:off x="-585686" y="-1099379"/>
            <a:ext cx="10929760" cy="7352891"/>
            <a:chOff x="-585686" y="-1099379"/>
            <a:chExt cx="10929760" cy="7352891"/>
          </a:xfrm>
        </p:grpSpPr>
        <p:sp>
          <p:nvSpPr>
            <p:cNvPr id="116" name="Google Shape;116;p11"/>
            <p:cNvSpPr/>
            <p:nvPr/>
          </p:nvSpPr>
          <p:spPr>
            <a:xfrm rot="315833">
              <a:off x="-470260" y="2809509"/>
              <a:ext cx="2437809" cy="2628347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rot="315833">
              <a:off x="-13572" y="3038950"/>
              <a:ext cx="2377152" cy="288229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315833">
              <a:off x="-286641" y="3248850"/>
              <a:ext cx="2747897" cy="288469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315633">
              <a:off x="6771567" y="-971975"/>
              <a:ext cx="2924002" cy="3152541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315633">
              <a:off x="6951891" y="-552494"/>
              <a:ext cx="2851248" cy="345713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rot="315633">
              <a:off x="6896466" y="-360189"/>
              <a:ext cx="3295933" cy="346001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271525" y="759175"/>
              <a:ext cx="6595500" cy="36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rot="5400000">
              <a:off x="2739044" y="-751734"/>
              <a:ext cx="3665822" cy="6646939"/>
            </a:xfrm>
            <a:custGeom>
              <a:rect b="b" l="l" r="r" t="t"/>
              <a:pathLst>
                <a:path extrusionOk="0" h="71534" w="47852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1"/>
          <p:cNvSpPr txBox="1"/>
          <p:nvPr>
            <p:ph hasCustomPrompt="1" type="title"/>
          </p:nvPr>
        </p:nvSpPr>
        <p:spPr>
          <a:xfrm>
            <a:off x="1021525" y="1691625"/>
            <a:ext cx="7101000" cy="14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1"/>
          <p:cNvSpPr txBox="1"/>
          <p:nvPr>
            <p:ph idx="1" type="body"/>
          </p:nvPr>
        </p:nvSpPr>
        <p:spPr>
          <a:xfrm>
            <a:off x="1021500" y="2999825"/>
            <a:ext cx="71010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3"/>
          <p:cNvGrpSpPr/>
          <p:nvPr/>
        </p:nvGrpSpPr>
        <p:grpSpPr>
          <a:xfrm>
            <a:off x="-3157403" y="-2327776"/>
            <a:ext cx="14457596" cy="9492188"/>
            <a:chOff x="-3157403" y="-2327776"/>
            <a:chExt cx="14457596" cy="9492188"/>
          </a:xfrm>
        </p:grpSpPr>
        <p:sp>
          <p:nvSpPr>
            <p:cNvPr id="129" name="Google Shape;129;p13"/>
            <p:cNvSpPr/>
            <p:nvPr/>
          </p:nvSpPr>
          <p:spPr>
            <a:xfrm rot="1514360">
              <a:off x="7664166" y="-1848832"/>
              <a:ext cx="2936660" cy="308285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1514343">
              <a:off x="-2679303" y="3909620"/>
              <a:ext cx="2625055" cy="2830228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1514343">
              <a:off x="-1814818" y="3416661"/>
              <a:ext cx="2559739" cy="310367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1514343">
              <a:off x="-2193340" y="3331226"/>
              <a:ext cx="2958960" cy="310626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1430259">
              <a:off x="7953466" y="-1399018"/>
              <a:ext cx="2580939" cy="2782664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1430259">
              <a:off x="8274188" y="-1180746"/>
              <a:ext cx="2516720" cy="305151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 flipH="1" rot="-1514360">
            <a:off x="-1463407" y="-1848832"/>
            <a:ext cx="2936660" cy="3082854"/>
          </a:xfrm>
          <a:custGeom>
            <a:rect b="b" l="l" r="r" t="t"/>
            <a:pathLst>
              <a:path extrusionOk="0" h="99680" w="94953">
                <a:moveTo>
                  <a:pt x="39160" y="99680"/>
                </a:moveTo>
                <a:lnTo>
                  <a:pt x="39088" y="99549"/>
                </a:lnTo>
                <a:lnTo>
                  <a:pt x="0" y="29707"/>
                </a:lnTo>
                <a:lnTo>
                  <a:pt x="131" y="29671"/>
                </a:lnTo>
                <a:lnTo>
                  <a:pt x="94857" y="1"/>
                </a:lnTo>
                <a:lnTo>
                  <a:pt x="94952" y="41887"/>
                </a:lnTo>
                <a:lnTo>
                  <a:pt x="94929" y="41923"/>
                </a:lnTo>
                <a:close/>
                <a:moveTo>
                  <a:pt x="322" y="29838"/>
                </a:moveTo>
                <a:lnTo>
                  <a:pt x="39207" y="99311"/>
                </a:lnTo>
                <a:lnTo>
                  <a:pt x="94738" y="41792"/>
                </a:lnTo>
                <a:lnTo>
                  <a:pt x="94631" y="299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4"/>
          <p:cNvGrpSpPr/>
          <p:nvPr/>
        </p:nvGrpSpPr>
        <p:grpSpPr>
          <a:xfrm>
            <a:off x="6905483" y="3227563"/>
            <a:ext cx="4423513" cy="4265955"/>
            <a:chOff x="6905483" y="3227563"/>
            <a:chExt cx="4423513" cy="4265955"/>
          </a:xfrm>
        </p:grpSpPr>
        <p:sp>
          <p:nvSpPr>
            <p:cNvPr id="138" name="Google Shape;138;p14"/>
            <p:cNvSpPr/>
            <p:nvPr/>
          </p:nvSpPr>
          <p:spPr>
            <a:xfrm rot="6914343">
              <a:off x="7432635" y="4287777"/>
              <a:ext cx="2625055" cy="2830228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 rot="6914343">
              <a:off x="7929276" y="3855129"/>
              <a:ext cx="2559739" cy="310367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 rot="6914343">
              <a:off x="7813807" y="3674924"/>
              <a:ext cx="2958960" cy="310626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4"/>
          <p:cNvSpPr/>
          <p:nvPr/>
        </p:nvSpPr>
        <p:spPr>
          <a:xfrm flipH="1" rot="-1430259">
            <a:off x="-1396986" y="-1399018"/>
            <a:ext cx="2580939" cy="2782664"/>
          </a:xfrm>
          <a:custGeom>
            <a:rect b="b" l="l" r="r" t="t"/>
            <a:pathLst>
              <a:path extrusionOk="0" h="90822" w="84238">
                <a:moveTo>
                  <a:pt x="15348" y="90821"/>
                </a:moveTo>
                <a:lnTo>
                  <a:pt x="15312" y="90726"/>
                </a:lnTo>
                <a:lnTo>
                  <a:pt x="1" y="51566"/>
                </a:lnTo>
                <a:lnTo>
                  <a:pt x="45197" y="8501"/>
                </a:lnTo>
                <a:lnTo>
                  <a:pt x="45221" y="8501"/>
                </a:lnTo>
                <a:lnTo>
                  <a:pt x="76868" y="0"/>
                </a:lnTo>
                <a:lnTo>
                  <a:pt x="84238" y="19110"/>
                </a:lnTo>
                <a:lnTo>
                  <a:pt x="84238" y="19146"/>
                </a:lnTo>
                <a:lnTo>
                  <a:pt x="74486" y="79701"/>
                </a:lnTo>
                <a:lnTo>
                  <a:pt x="74403" y="79713"/>
                </a:lnTo>
                <a:close/>
                <a:moveTo>
                  <a:pt x="275" y="51626"/>
                </a:moveTo>
                <a:lnTo>
                  <a:pt x="15491" y="90559"/>
                </a:lnTo>
                <a:lnTo>
                  <a:pt x="74284" y="79510"/>
                </a:lnTo>
                <a:lnTo>
                  <a:pt x="84011" y="19134"/>
                </a:lnTo>
                <a:lnTo>
                  <a:pt x="76737" y="262"/>
                </a:lnTo>
                <a:lnTo>
                  <a:pt x="45304" y="870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 flipH="1" rot="-1430259">
            <a:off x="-1653489" y="-1180746"/>
            <a:ext cx="2516720" cy="3051518"/>
          </a:xfrm>
          <a:custGeom>
            <a:rect b="b" l="l" r="r" t="t"/>
            <a:pathLst>
              <a:path extrusionOk="0" h="99597" w="82142">
                <a:moveTo>
                  <a:pt x="26433" y="99596"/>
                </a:moveTo>
                <a:lnTo>
                  <a:pt x="26361" y="99549"/>
                </a:lnTo>
                <a:lnTo>
                  <a:pt x="1" y="83523"/>
                </a:lnTo>
                <a:lnTo>
                  <a:pt x="36" y="83439"/>
                </a:lnTo>
                <a:lnTo>
                  <a:pt x="29897" y="1286"/>
                </a:lnTo>
                <a:lnTo>
                  <a:pt x="29969" y="1286"/>
                </a:lnTo>
                <a:lnTo>
                  <a:pt x="82142" y="1"/>
                </a:lnTo>
                <a:lnTo>
                  <a:pt x="82094" y="144"/>
                </a:lnTo>
                <a:lnTo>
                  <a:pt x="59199" y="72462"/>
                </a:lnTo>
                <a:lnTo>
                  <a:pt x="59175" y="72474"/>
                </a:lnTo>
                <a:close/>
                <a:moveTo>
                  <a:pt x="274" y="83428"/>
                </a:moveTo>
                <a:lnTo>
                  <a:pt x="26421" y="99322"/>
                </a:lnTo>
                <a:lnTo>
                  <a:pt x="59008" y="72331"/>
                </a:lnTo>
                <a:lnTo>
                  <a:pt x="81832" y="227"/>
                </a:lnTo>
                <a:lnTo>
                  <a:pt x="30040" y="150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-1870949" y="-2015865"/>
            <a:ext cx="12501888" cy="9499587"/>
            <a:chOff x="-1870949" y="-2015865"/>
            <a:chExt cx="12501888" cy="9499587"/>
          </a:xfrm>
        </p:grpSpPr>
        <p:sp>
          <p:nvSpPr>
            <p:cNvPr id="145" name="Google Shape;145;p15"/>
            <p:cNvSpPr/>
            <p:nvPr/>
          </p:nvSpPr>
          <p:spPr>
            <a:xfrm rot="-336564">
              <a:off x="7679458" y="3275364"/>
              <a:ext cx="2408737" cy="2597003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336564">
              <a:off x="8146698" y="3440311"/>
              <a:ext cx="2348804" cy="2847919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rot="-336564">
              <a:off x="7783010" y="3457006"/>
              <a:ext cx="2715127" cy="285029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rot="10463436">
              <a:off x="8101045" y="-1455062"/>
              <a:ext cx="2408737" cy="2597003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rot="10463436">
              <a:off x="7693739" y="-1870925"/>
              <a:ext cx="2348804" cy="2847919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rot="10463436">
              <a:off x="7691103" y="-1889993"/>
              <a:ext cx="2715127" cy="285029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rot="-336564">
              <a:off x="-1374459" y="4490863"/>
              <a:ext cx="2348804" cy="2847919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-336564">
              <a:off x="-1738147" y="4507557"/>
              <a:ext cx="2715127" cy="285029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5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idx="1" type="subTitle"/>
          </p:nvPr>
        </p:nvSpPr>
        <p:spPr>
          <a:xfrm>
            <a:off x="1573800" y="147049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5" name="Google Shape;155;p15"/>
          <p:cNvSpPr txBox="1"/>
          <p:nvPr>
            <p:ph idx="2" type="subTitle"/>
          </p:nvPr>
        </p:nvSpPr>
        <p:spPr>
          <a:xfrm>
            <a:off x="1573800" y="163847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6" name="Google Shape;156;p15"/>
          <p:cNvSpPr txBox="1"/>
          <p:nvPr>
            <p:ph hasCustomPrompt="1" idx="3" type="title"/>
          </p:nvPr>
        </p:nvSpPr>
        <p:spPr>
          <a:xfrm>
            <a:off x="718284" y="140586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5"/>
          <p:cNvSpPr txBox="1"/>
          <p:nvPr>
            <p:ph idx="4" type="subTitle"/>
          </p:nvPr>
        </p:nvSpPr>
        <p:spPr>
          <a:xfrm>
            <a:off x="1573800" y="2591424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15"/>
          <p:cNvSpPr txBox="1"/>
          <p:nvPr>
            <p:ph idx="5" type="subTitle"/>
          </p:nvPr>
        </p:nvSpPr>
        <p:spPr>
          <a:xfrm>
            <a:off x="1573800" y="2759400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9" name="Google Shape;159;p15"/>
          <p:cNvSpPr txBox="1"/>
          <p:nvPr>
            <p:ph hasCustomPrompt="1" idx="6" type="title"/>
          </p:nvPr>
        </p:nvSpPr>
        <p:spPr>
          <a:xfrm>
            <a:off x="718284" y="2526786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/>
          <p:nvPr>
            <p:ph idx="7" type="subTitle"/>
          </p:nvPr>
        </p:nvSpPr>
        <p:spPr>
          <a:xfrm>
            <a:off x="1573800" y="371234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1" name="Google Shape;161;p15"/>
          <p:cNvSpPr txBox="1"/>
          <p:nvPr>
            <p:ph idx="8" type="subTitle"/>
          </p:nvPr>
        </p:nvSpPr>
        <p:spPr>
          <a:xfrm>
            <a:off x="1573800" y="388032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Google Shape;162;p15"/>
          <p:cNvSpPr txBox="1"/>
          <p:nvPr>
            <p:ph hasCustomPrompt="1" idx="9" type="title"/>
          </p:nvPr>
        </p:nvSpPr>
        <p:spPr>
          <a:xfrm>
            <a:off x="718284" y="364771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 txBox="1"/>
          <p:nvPr>
            <p:ph idx="13" type="subTitle"/>
          </p:nvPr>
        </p:nvSpPr>
        <p:spPr>
          <a:xfrm>
            <a:off x="5261925" y="147049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" name="Google Shape;164;p15"/>
          <p:cNvSpPr txBox="1"/>
          <p:nvPr>
            <p:ph idx="14" type="subTitle"/>
          </p:nvPr>
        </p:nvSpPr>
        <p:spPr>
          <a:xfrm>
            <a:off x="5261925" y="163847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15"/>
          <p:cNvSpPr txBox="1"/>
          <p:nvPr>
            <p:ph hasCustomPrompt="1" idx="15" type="title"/>
          </p:nvPr>
        </p:nvSpPr>
        <p:spPr>
          <a:xfrm>
            <a:off x="4406409" y="140586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5"/>
          <p:cNvSpPr txBox="1"/>
          <p:nvPr>
            <p:ph idx="16" type="subTitle"/>
          </p:nvPr>
        </p:nvSpPr>
        <p:spPr>
          <a:xfrm>
            <a:off x="5261925" y="2591424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7" name="Google Shape;167;p15"/>
          <p:cNvSpPr txBox="1"/>
          <p:nvPr>
            <p:ph idx="17" type="subTitle"/>
          </p:nvPr>
        </p:nvSpPr>
        <p:spPr>
          <a:xfrm>
            <a:off x="5261925" y="2759400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8" name="Google Shape;168;p15"/>
          <p:cNvSpPr txBox="1"/>
          <p:nvPr>
            <p:ph hasCustomPrompt="1" idx="18" type="title"/>
          </p:nvPr>
        </p:nvSpPr>
        <p:spPr>
          <a:xfrm>
            <a:off x="4406409" y="2526786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5"/>
          <p:cNvSpPr txBox="1"/>
          <p:nvPr>
            <p:ph idx="19" type="subTitle"/>
          </p:nvPr>
        </p:nvSpPr>
        <p:spPr>
          <a:xfrm>
            <a:off x="5261925" y="371234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" name="Google Shape;170;p15"/>
          <p:cNvSpPr txBox="1"/>
          <p:nvPr>
            <p:ph idx="20" type="subTitle"/>
          </p:nvPr>
        </p:nvSpPr>
        <p:spPr>
          <a:xfrm>
            <a:off x="5261925" y="388032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1" name="Google Shape;171;p15"/>
          <p:cNvSpPr txBox="1"/>
          <p:nvPr>
            <p:ph hasCustomPrompt="1" idx="21" type="title"/>
          </p:nvPr>
        </p:nvSpPr>
        <p:spPr>
          <a:xfrm>
            <a:off x="4406409" y="364771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6"/>
          <p:cNvGrpSpPr/>
          <p:nvPr/>
        </p:nvGrpSpPr>
        <p:grpSpPr>
          <a:xfrm>
            <a:off x="-2027980" y="-2596320"/>
            <a:ext cx="14549688" cy="10668394"/>
            <a:chOff x="-2027980" y="-2596320"/>
            <a:chExt cx="14549688" cy="10668394"/>
          </a:xfrm>
        </p:grpSpPr>
        <p:grpSp>
          <p:nvGrpSpPr>
            <p:cNvPr id="174" name="Google Shape;174;p16"/>
            <p:cNvGrpSpPr/>
            <p:nvPr/>
          </p:nvGrpSpPr>
          <p:grpSpPr>
            <a:xfrm rot="2219984">
              <a:off x="-1194691" y="3296805"/>
              <a:ext cx="3796561" cy="4039571"/>
              <a:chOff x="7558301" y="3163860"/>
              <a:chExt cx="3072638" cy="3269311"/>
            </a:xfrm>
          </p:grpSpPr>
          <p:sp>
            <p:nvSpPr>
              <p:cNvPr id="175" name="Google Shape;175;p16"/>
              <p:cNvSpPr/>
              <p:nvPr/>
            </p:nvSpPr>
            <p:spPr>
              <a:xfrm rot="-336564">
                <a:off x="7679458" y="3275364"/>
                <a:ext cx="2408737" cy="2597003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 rot="-336564">
                <a:off x="8146698" y="3440311"/>
                <a:ext cx="2348804" cy="284791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 rot="-336564">
                <a:off x="7783010" y="3457006"/>
                <a:ext cx="2715127" cy="2850293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6"/>
            <p:cNvGrpSpPr/>
            <p:nvPr/>
          </p:nvGrpSpPr>
          <p:grpSpPr>
            <a:xfrm rot="2219984">
              <a:off x="7891859" y="-1860620"/>
              <a:ext cx="3796561" cy="4039571"/>
              <a:chOff x="7558301" y="3163860"/>
              <a:chExt cx="3072638" cy="3269311"/>
            </a:xfrm>
          </p:grpSpPr>
          <p:sp>
            <p:nvSpPr>
              <p:cNvPr id="179" name="Google Shape;179;p16"/>
              <p:cNvSpPr/>
              <p:nvPr/>
            </p:nvSpPr>
            <p:spPr>
              <a:xfrm rot="-336564">
                <a:off x="7679458" y="3275364"/>
                <a:ext cx="2408737" cy="2597003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 rot="-336564">
                <a:off x="8146698" y="3440311"/>
                <a:ext cx="2348804" cy="284791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 rot="-336564">
                <a:off x="7783010" y="3457006"/>
                <a:ext cx="2715127" cy="2850293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2" name="Google Shape;182;p16"/>
          <p:cNvSpPr txBox="1"/>
          <p:nvPr>
            <p:ph idx="1" type="subTitle"/>
          </p:nvPr>
        </p:nvSpPr>
        <p:spPr>
          <a:xfrm>
            <a:off x="3397475" y="249487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3" name="Google Shape;183;p16"/>
          <p:cNvSpPr txBox="1"/>
          <p:nvPr>
            <p:ph idx="2" type="subTitle"/>
          </p:nvPr>
        </p:nvSpPr>
        <p:spPr>
          <a:xfrm>
            <a:off x="3397475" y="2688300"/>
            <a:ext cx="23490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4" name="Google Shape;184;p16"/>
          <p:cNvSpPr txBox="1"/>
          <p:nvPr>
            <p:ph idx="3" type="subTitle"/>
          </p:nvPr>
        </p:nvSpPr>
        <p:spPr>
          <a:xfrm>
            <a:off x="819875" y="249487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5" name="Google Shape;185;p16"/>
          <p:cNvSpPr txBox="1"/>
          <p:nvPr>
            <p:ph idx="4" type="subTitle"/>
          </p:nvPr>
        </p:nvSpPr>
        <p:spPr>
          <a:xfrm>
            <a:off x="819875" y="2688300"/>
            <a:ext cx="23490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6" name="Google Shape;186;p16"/>
          <p:cNvSpPr txBox="1"/>
          <p:nvPr>
            <p:ph idx="5" type="subTitle"/>
          </p:nvPr>
        </p:nvSpPr>
        <p:spPr>
          <a:xfrm>
            <a:off x="5975075" y="249487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7" name="Google Shape;187;p16"/>
          <p:cNvSpPr txBox="1"/>
          <p:nvPr>
            <p:ph idx="6" type="subTitle"/>
          </p:nvPr>
        </p:nvSpPr>
        <p:spPr>
          <a:xfrm>
            <a:off x="5975075" y="2688300"/>
            <a:ext cx="23490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" name="Google Shape;188;p16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7"/>
          <p:cNvGrpSpPr/>
          <p:nvPr/>
        </p:nvGrpSpPr>
        <p:grpSpPr>
          <a:xfrm>
            <a:off x="-3621963" y="-1003613"/>
            <a:ext cx="14748864" cy="9515698"/>
            <a:chOff x="-3621963" y="-1003613"/>
            <a:chExt cx="14748864" cy="9515698"/>
          </a:xfrm>
        </p:grpSpPr>
        <p:sp>
          <p:nvSpPr>
            <p:cNvPr id="191" name="Google Shape;191;p17"/>
            <p:cNvSpPr/>
            <p:nvPr/>
          </p:nvSpPr>
          <p:spPr>
            <a:xfrm>
              <a:off x="-2981249" y="4185615"/>
              <a:ext cx="3844172" cy="4035545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rot="5114100">
              <a:off x="8678084" y="-994810"/>
              <a:ext cx="2215747" cy="2388928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 rot="5114100">
              <a:off x="8650417" y="-715298"/>
              <a:ext cx="2160615" cy="2619741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rot="5114100">
              <a:off x="8467940" y="-882708"/>
              <a:ext cx="2497588" cy="26219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rot="1430265">
              <a:off x="-3029963" y="3507636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rot="1430265">
              <a:off x="-2686314" y="4021970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7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8" name="Google Shape;198;p17"/>
          <p:cNvSpPr txBox="1"/>
          <p:nvPr>
            <p:ph idx="1" type="subTitle"/>
          </p:nvPr>
        </p:nvSpPr>
        <p:spPr>
          <a:xfrm>
            <a:off x="2117675" y="1629800"/>
            <a:ext cx="220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9" name="Google Shape;199;p17"/>
          <p:cNvSpPr txBox="1"/>
          <p:nvPr>
            <p:ph idx="2" type="subTitle"/>
          </p:nvPr>
        </p:nvSpPr>
        <p:spPr>
          <a:xfrm>
            <a:off x="2117675" y="1823228"/>
            <a:ext cx="22002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0" name="Google Shape;200;p17"/>
          <p:cNvSpPr txBox="1"/>
          <p:nvPr>
            <p:ph idx="3" type="subTitle"/>
          </p:nvPr>
        </p:nvSpPr>
        <p:spPr>
          <a:xfrm>
            <a:off x="2117675" y="3087973"/>
            <a:ext cx="220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1" name="Google Shape;201;p17"/>
          <p:cNvSpPr txBox="1"/>
          <p:nvPr>
            <p:ph idx="4" type="subTitle"/>
          </p:nvPr>
        </p:nvSpPr>
        <p:spPr>
          <a:xfrm>
            <a:off x="2117675" y="3281401"/>
            <a:ext cx="22002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2" name="Google Shape;202;p17"/>
          <p:cNvSpPr txBox="1"/>
          <p:nvPr>
            <p:ph idx="5" type="subTitle"/>
          </p:nvPr>
        </p:nvSpPr>
        <p:spPr>
          <a:xfrm>
            <a:off x="4825925" y="1629800"/>
            <a:ext cx="220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3" name="Google Shape;203;p17"/>
          <p:cNvSpPr txBox="1"/>
          <p:nvPr>
            <p:ph idx="6" type="subTitle"/>
          </p:nvPr>
        </p:nvSpPr>
        <p:spPr>
          <a:xfrm>
            <a:off x="4825925" y="1823228"/>
            <a:ext cx="22002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4" name="Google Shape;204;p17"/>
          <p:cNvSpPr txBox="1"/>
          <p:nvPr>
            <p:ph idx="7" type="subTitle"/>
          </p:nvPr>
        </p:nvSpPr>
        <p:spPr>
          <a:xfrm>
            <a:off x="4825925" y="3087973"/>
            <a:ext cx="220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5" name="Google Shape;205;p17"/>
          <p:cNvSpPr txBox="1"/>
          <p:nvPr>
            <p:ph idx="8" type="subTitle"/>
          </p:nvPr>
        </p:nvSpPr>
        <p:spPr>
          <a:xfrm>
            <a:off x="4825925" y="3281401"/>
            <a:ext cx="22002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">
  <p:cSld name="CUSTOM_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/>
          <p:nvPr>
            <p:ph type="title"/>
          </p:nvPr>
        </p:nvSpPr>
        <p:spPr>
          <a:xfrm>
            <a:off x="5439725" y="1726072"/>
            <a:ext cx="2846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grpSp>
        <p:nvGrpSpPr>
          <p:cNvPr id="208" name="Google Shape;208;p18"/>
          <p:cNvGrpSpPr/>
          <p:nvPr/>
        </p:nvGrpSpPr>
        <p:grpSpPr>
          <a:xfrm flipH="1">
            <a:off x="-1967333" y="-2924127"/>
            <a:ext cx="5436706" cy="5991674"/>
            <a:chOff x="5129250" y="-2537327"/>
            <a:chExt cx="5436706" cy="5991674"/>
          </a:xfrm>
        </p:grpSpPr>
        <p:sp>
          <p:nvSpPr>
            <p:cNvPr id="209" name="Google Shape;209;p18"/>
            <p:cNvSpPr/>
            <p:nvPr/>
          </p:nvSpPr>
          <p:spPr>
            <a:xfrm rot="1514338">
              <a:off x="5806126" y="-191038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 rot="1430265">
              <a:off x="6184762" y="-1321502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430265">
              <a:off x="6604611" y="-1035768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 flipH="1">
            <a:off x="3951018" y="2219348"/>
            <a:ext cx="5773513" cy="5606870"/>
            <a:chOff x="-2896958" y="1534023"/>
            <a:chExt cx="5773513" cy="5606870"/>
          </a:xfrm>
        </p:grpSpPr>
        <p:sp>
          <p:nvSpPr>
            <p:cNvPr id="213" name="Google Shape;213;p18"/>
            <p:cNvSpPr/>
            <p:nvPr/>
          </p:nvSpPr>
          <p:spPr>
            <a:xfrm rot="1514338">
              <a:off x="-2275832" y="2912408"/>
              <a:ext cx="3410358" cy="3676910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rot="1514338">
              <a:off x="-1152704" y="2271963"/>
              <a:ext cx="3325502" cy="4032164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rot="1514338">
              <a:off x="-1644474" y="216096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18"/>
          <p:cNvSpPr txBox="1"/>
          <p:nvPr>
            <p:ph idx="1" type="subTitle"/>
          </p:nvPr>
        </p:nvSpPr>
        <p:spPr>
          <a:xfrm>
            <a:off x="5232875" y="2323535"/>
            <a:ext cx="32598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">
  <p:cSld name="CUSTOM_2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>
            <p:ph type="title"/>
          </p:nvPr>
        </p:nvSpPr>
        <p:spPr>
          <a:xfrm>
            <a:off x="872575" y="1726072"/>
            <a:ext cx="2846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grpSp>
        <p:nvGrpSpPr>
          <p:cNvPr id="219" name="Google Shape;219;p19"/>
          <p:cNvGrpSpPr/>
          <p:nvPr/>
        </p:nvGrpSpPr>
        <p:grpSpPr>
          <a:xfrm>
            <a:off x="4912189" y="-2543127"/>
            <a:ext cx="5436706" cy="5991674"/>
            <a:chOff x="5129250" y="-2537327"/>
            <a:chExt cx="5436706" cy="5991674"/>
          </a:xfrm>
        </p:grpSpPr>
        <p:sp>
          <p:nvSpPr>
            <p:cNvPr id="220" name="Google Shape;220;p19"/>
            <p:cNvSpPr/>
            <p:nvPr/>
          </p:nvSpPr>
          <p:spPr>
            <a:xfrm rot="1514338">
              <a:off x="5806126" y="-191038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 rot="1430265">
              <a:off x="6184762" y="-1321502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 rot="1430265">
              <a:off x="6604611" y="-1035768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-1412384" y="2219348"/>
            <a:ext cx="5773513" cy="5606870"/>
            <a:chOff x="-2896958" y="1534023"/>
            <a:chExt cx="5773513" cy="5606870"/>
          </a:xfrm>
        </p:grpSpPr>
        <p:sp>
          <p:nvSpPr>
            <p:cNvPr id="224" name="Google Shape;224;p19"/>
            <p:cNvSpPr/>
            <p:nvPr/>
          </p:nvSpPr>
          <p:spPr>
            <a:xfrm rot="1514338">
              <a:off x="-2275832" y="2912408"/>
              <a:ext cx="3410358" cy="3676910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 rot="1514338">
              <a:off x="-1152704" y="2271963"/>
              <a:ext cx="3325502" cy="4032164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 rot="1514338">
              <a:off x="-1644474" y="216096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19"/>
          <p:cNvSpPr txBox="1"/>
          <p:nvPr>
            <p:ph idx="1" type="subTitle"/>
          </p:nvPr>
        </p:nvSpPr>
        <p:spPr>
          <a:xfrm>
            <a:off x="665726" y="2323535"/>
            <a:ext cx="3259800" cy="8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230" name="Google Shape;230;p20"/>
          <p:cNvGrpSpPr/>
          <p:nvPr/>
        </p:nvGrpSpPr>
        <p:grpSpPr>
          <a:xfrm>
            <a:off x="-3621963" y="-1003613"/>
            <a:ext cx="14748864" cy="9515698"/>
            <a:chOff x="-3621963" y="-1003613"/>
            <a:chExt cx="14748864" cy="9515698"/>
          </a:xfrm>
        </p:grpSpPr>
        <p:sp>
          <p:nvSpPr>
            <p:cNvPr id="231" name="Google Shape;231;p20"/>
            <p:cNvSpPr/>
            <p:nvPr/>
          </p:nvSpPr>
          <p:spPr>
            <a:xfrm>
              <a:off x="-2981249" y="4185615"/>
              <a:ext cx="3844172" cy="4035545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 rot="5114100">
              <a:off x="8678084" y="-994810"/>
              <a:ext cx="2215747" cy="2388928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 rot="5114100">
              <a:off x="8650417" y="-715298"/>
              <a:ext cx="2160615" cy="2619741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 rot="5114100">
              <a:off x="8467940" y="-882708"/>
              <a:ext cx="2497588" cy="26219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 rot="1430265">
              <a:off x="-3029963" y="3507636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 rot="1430265">
              <a:off x="-2686314" y="4021970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3030308" y="-2842127"/>
            <a:ext cx="15253614" cy="10299995"/>
            <a:chOff x="-3030308" y="-2842127"/>
            <a:chExt cx="15253614" cy="10299995"/>
          </a:xfrm>
        </p:grpSpPr>
        <p:sp>
          <p:nvSpPr>
            <p:cNvPr id="23" name="Google Shape;23;p3"/>
            <p:cNvSpPr/>
            <p:nvPr/>
          </p:nvSpPr>
          <p:spPr>
            <a:xfrm rot="-9285662">
              <a:off x="7702278" y="-1512919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9285662">
              <a:off x="-1764529" y="2618998"/>
              <a:ext cx="3410358" cy="3676910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9285662">
              <a:off x="-2326551" y="2687763"/>
              <a:ext cx="3325502" cy="4032164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9285662">
              <a:off x="-2353432" y="2795402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9369735">
              <a:off x="7789087" y="-1709064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9369735">
              <a:off x="7453307" y="-2346755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3"/>
          <p:cNvSpPr txBox="1"/>
          <p:nvPr>
            <p:ph type="title"/>
          </p:nvPr>
        </p:nvSpPr>
        <p:spPr>
          <a:xfrm>
            <a:off x="2439450" y="2337508"/>
            <a:ext cx="42651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3133400" y="3782163"/>
            <a:ext cx="28773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3"/>
          <p:cNvSpPr txBox="1"/>
          <p:nvPr>
            <p:ph hasCustomPrompt="1" idx="2" type="title"/>
          </p:nvPr>
        </p:nvSpPr>
        <p:spPr>
          <a:xfrm>
            <a:off x="3082350" y="867950"/>
            <a:ext cx="2979300" cy="13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ng text">
  <p:cSld name="CUSTOM_3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1"/>
          <p:cNvGrpSpPr/>
          <p:nvPr/>
        </p:nvGrpSpPr>
        <p:grpSpPr>
          <a:xfrm>
            <a:off x="-2134953" y="-2232526"/>
            <a:ext cx="13005666" cy="9144743"/>
            <a:chOff x="-2134953" y="-2232526"/>
            <a:chExt cx="13005666" cy="9144743"/>
          </a:xfrm>
        </p:grpSpPr>
        <p:sp>
          <p:nvSpPr>
            <p:cNvPr id="239" name="Google Shape;239;p21"/>
            <p:cNvSpPr/>
            <p:nvPr/>
          </p:nvSpPr>
          <p:spPr>
            <a:xfrm rot="1514180">
              <a:off x="7764459" y="-1823388"/>
              <a:ext cx="2508827" cy="263372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 rot="1514383">
              <a:off x="-1786388" y="4539304"/>
              <a:ext cx="1913798" cy="2063379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 rot="1514383">
              <a:off x="-1156102" y="4179892"/>
              <a:ext cx="1866179" cy="226273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 rot="1514383">
              <a:off x="-1432077" y="4117600"/>
              <a:ext cx="2157231" cy="22646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 rot="1430415">
              <a:off x="8011433" y="-1439033"/>
              <a:ext cx="2205009" cy="2377351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 rot="1430415">
              <a:off x="8285431" y="-1252560"/>
              <a:ext cx="2150144" cy="2607045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21"/>
          <p:cNvSpPr txBox="1"/>
          <p:nvPr>
            <p:ph idx="1" type="subTitle"/>
          </p:nvPr>
        </p:nvSpPr>
        <p:spPr>
          <a:xfrm>
            <a:off x="625650" y="1048041"/>
            <a:ext cx="7689900" cy="3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46" name="Google Shape;246;p21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ical app">
  <p:cSld name="CUSTOM_4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2"/>
          <p:cNvGrpSpPr/>
          <p:nvPr/>
        </p:nvGrpSpPr>
        <p:grpSpPr>
          <a:xfrm>
            <a:off x="-3075157" y="-3061151"/>
            <a:ext cx="15800562" cy="10202043"/>
            <a:chOff x="-3075157" y="-3061151"/>
            <a:chExt cx="15800562" cy="10202043"/>
          </a:xfrm>
        </p:grpSpPr>
        <p:sp>
          <p:nvSpPr>
            <p:cNvPr id="249" name="Google Shape;249;p22"/>
            <p:cNvSpPr/>
            <p:nvPr/>
          </p:nvSpPr>
          <p:spPr>
            <a:xfrm rot="6014436">
              <a:off x="-2080991" y="-2828732"/>
              <a:ext cx="3844166" cy="4035538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 flipH="1" rot="-1514338">
              <a:off x="8693921" y="2912408"/>
              <a:ext cx="3410358" cy="3676910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 flipH="1" rot="-1514338">
              <a:off x="7655649" y="2271963"/>
              <a:ext cx="3325502" cy="4032164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 flipH="1" rot="-1514338">
              <a:off x="7628768" y="216096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 rot="5930292">
              <a:off x="-2189566" y="-2389777"/>
              <a:ext cx="3378681" cy="3642756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 rot="5930292">
              <a:off x="-2495725" y="-2081314"/>
              <a:ext cx="3294613" cy="3994711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2"/>
          <p:cNvSpPr txBox="1"/>
          <p:nvPr>
            <p:ph idx="1" type="subTitle"/>
          </p:nvPr>
        </p:nvSpPr>
        <p:spPr>
          <a:xfrm>
            <a:off x="1116488" y="2036100"/>
            <a:ext cx="2727900" cy="16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2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">
  <p:cSld name="CUSTOM_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3"/>
          <p:cNvGrpSpPr/>
          <p:nvPr/>
        </p:nvGrpSpPr>
        <p:grpSpPr>
          <a:xfrm>
            <a:off x="-3100002" y="-1641977"/>
            <a:ext cx="15032909" cy="8840158"/>
            <a:chOff x="-3100002" y="-1641977"/>
            <a:chExt cx="15032909" cy="8840158"/>
          </a:xfrm>
        </p:grpSpPr>
        <p:sp>
          <p:nvSpPr>
            <p:cNvPr id="259" name="Google Shape;259;p23"/>
            <p:cNvSpPr/>
            <p:nvPr/>
          </p:nvSpPr>
          <p:spPr>
            <a:xfrm rot="1514338">
              <a:off x="7173076" y="-101503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 rot="-8385681">
              <a:off x="-1067073" y="2244669"/>
              <a:ext cx="3410414" cy="3676970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 rot="-8385681">
              <a:off x="-2188305" y="2234378"/>
              <a:ext cx="3325556" cy="4032230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 rot="-8385681">
              <a:off x="-2251408" y="2398451"/>
              <a:ext cx="3844216" cy="4035590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 rot="1430265">
              <a:off x="7551712" y="-426152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 rot="1430265">
              <a:off x="7971561" y="-140418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23"/>
          <p:cNvSpPr txBox="1"/>
          <p:nvPr>
            <p:ph idx="1" type="subTitle"/>
          </p:nvPr>
        </p:nvSpPr>
        <p:spPr>
          <a:xfrm>
            <a:off x="3335425" y="1786125"/>
            <a:ext cx="2473200" cy="15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6" name="Google Shape;266;p23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>
            <p:ph idx="1" type="subTitle"/>
          </p:nvPr>
        </p:nvSpPr>
        <p:spPr>
          <a:xfrm>
            <a:off x="3397475" y="188527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9" name="Google Shape;269;p24"/>
          <p:cNvSpPr txBox="1"/>
          <p:nvPr>
            <p:ph idx="2" type="subTitle"/>
          </p:nvPr>
        </p:nvSpPr>
        <p:spPr>
          <a:xfrm>
            <a:off x="3397475" y="207870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0" name="Google Shape;270;p24"/>
          <p:cNvSpPr txBox="1"/>
          <p:nvPr>
            <p:ph idx="3" type="subTitle"/>
          </p:nvPr>
        </p:nvSpPr>
        <p:spPr>
          <a:xfrm>
            <a:off x="819875" y="188527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" name="Google Shape;271;p24"/>
          <p:cNvSpPr txBox="1"/>
          <p:nvPr>
            <p:ph idx="4" type="subTitle"/>
          </p:nvPr>
        </p:nvSpPr>
        <p:spPr>
          <a:xfrm>
            <a:off x="819875" y="207870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2" name="Google Shape;272;p24"/>
          <p:cNvSpPr txBox="1"/>
          <p:nvPr>
            <p:ph idx="5" type="subTitle"/>
          </p:nvPr>
        </p:nvSpPr>
        <p:spPr>
          <a:xfrm>
            <a:off x="5975075" y="188527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3" name="Google Shape;273;p24"/>
          <p:cNvSpPr txBox="1"/>
          <p:nvPr>
            <p:ph idx="6" type="subTitle"/>
          </p:nvPr>
        </p:nvSpPr>
        <p:spPr>
          <a:xfrm>
            <a:off x="5975075" y="207870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4" name="Google Shape;274;p24"/>
          <p:cNvSpPr txBox="1"/>
          <p:nvPr>
            <p:ph idx="7" type="subTitle"/>
          </p:nvPr>
        </p:nvSpPr>
        <p:spPr>
          <a:xfrm>
            <a:off x="3397475" y="3436796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5" name="Google Shape;275;p24"/>
          <p:cNvSpPr txBox="1"/>
          <p:nvPr>
            <p:ph idx="8" type="subTitle"/>
          </p:nvPr>
        </p:nvSpPr>
        <p:spPr>
          <a:xfrm>
            <a:off x="3397475" y="3630225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6" name="Google Shape;276;p24"/>
          <p:cNvSpPr txBox="1"/>
          <p:nvPr>
            <p:ph idx="9" type="subTitle"/>
          </p:nvPr>
        </p:nvSpPr>
        <p:spPr>
          <a:xfrm>
            <a:off x="819875" y="3436796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7" name="Google Shape;277;p24"/>
          <p:cNvSpPr txBox="1"/>
          <p:nvPr>
            <p:ph idx="13" type="subTitle"/>
          </p:nvPr>
        </p:nvSpPr>
        <p:spPr>
          <a:xfrm>
            <a:off x="819875" y="3630225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8" name="Google Shape;278;p24"/>
          <p:cNvSpPr txBox="1"/>
          <p:nvPr>
            <p:ph idx="14" type="subTitle"/>
          </p:nvPr>
        </p:nvSpPr>
        <p:spPr>
          <a:xfrm>
            <a:off x="5975075" y="3436796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9" name="Google Shape;279;p24"/>
          <p:cNvSpPr txBox="1"/>
          <p:nvPr>
            <p:ph idx="15" type="subTitle"/>
          </p:nvPr>
        </p:nvSpPr>
        <p:spPr>
          <a:xfrm>
            <a:off x="5975075" y="3630225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0" name="Google Shape;280;p24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281" name="Google Shape;281;p24"/>
          <p:cNvGrpSpPr/>
          <p:nvPr/>
        </p:nvGrpSpPr>
        <p:grpSpPr>
          <a:xfrm>
            <a:off x="-1944548" y="-2078751"/>
            <a:ext cx="12510594" cy="8501586"/>
            <a:chOff x="-1944548" y="-2078751"/>
            <a:chExt cx="12510594" cy="8501586"/>
          </a:xfrm>
        </p:grpSpPr>
        <p:sp>
          <p:nvSpPr>
            <p:cNvPr id="282" name="Google Shape;282;p24"/>
            <p:cNvSpPr/>
            <p:nvPr/>
          </p:nvSpPr>
          <p:spPr>
            <a:xfrm flipH="1" rot="-1514522">
              <a:off x="-1358416" y="-1677542"/>
              <a:ext cx="2459868" cy="2582326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 flipH="1" rot="-1514455">
              <a:off x="8677413" y="4441916"/>
              <a:ext cx="1597641" cy="1722512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 flipH="1" rot="-1514455">
              <a:off x="8191049" y="4141902"/>
              <a:ext cx="1557889" cy="1888937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 flipH="1" rot="-1514455">
              <a:off x="8178446" y="4089912"/>
              <a:ext cx="1800860" cy="1890511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 flipH="1" rot="-1430168">
              <a:off x="-1303062" y="-1300746"/>
              <a:ext cx="2162115" cy="233110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 flipH="1" rot="-1430168">
              <a:off x="-1517927" y="-1117903"/>
              <a:ext cx="2108318" cy="2556331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8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5"/>
          <p:cNvGrpSpPr/>
          <p:nvPr/>
        </p:nvGrpSpPr>
        <p:grpSpPr>
          <a:xfrm>
            <a:off x="-585686" y="-1099379"/>
            <a:ext cx="10929760" cy="7352891"/>
            <a:chOff x="-585686" y="-1099379"/>
            <a:chExt cx="10929760" cy="7352891"/>
          </a:xfrm>
        </p:grpSpPr>
        <p:sp>
          <p:nvSpPr>
            <p:cNvPr id="290" name="Google Shape;290;p25"/>
            <p:cNvSpPr/>
            <p:nvPr/>
          </p:nvSpPr>
          <p:spPr>
            <a:xfrm rot="315833">
              <a:off x="-470260" y="2809509"/>
              <a:ext cx="2437809" cy="2628347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 rot="315833">
              <a:off x="-13572" y="3038950"/>
              <a:ext cx="2377152" cy="288229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 rot="315833">
              <a:off x="-286641" y="3248850"/>
              <a:ext cx="2747897" cy="288469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 rot="315633">
              <a:off x="6771567" y="-971975"/>
              <a:ext cx="2924002" cy="3152541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 rot="315633">
              <a:off x="6951891" y="-552494"/>
              <a:ext cx="2851248" cy="345713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 rot="315633">
              <a:off x="6896466" y="-360189"/>
              <a:ext cx="3295933" cy="346001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718309" y="578058"/>
              <a:ext cx="7701300" cy="40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2555945" y="-1308801"/>
              <a:ext cx="4032129" cy="7761081"/>
            </a:xfrm>
            <a:custGeom>
              <a:rect b="b" l="l" r="r" t="t"/>
              <a:pathLst>
                <a:path extrusionOk="0" h="71534" w="47852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25"/>
          <p:cNvSpPr txBox="1"/>
          <p:nvPr>
            <p:ph hasCustomPrompt="1" type="title"/>
          </p:nvPr>
        </p:nvSpPr>
        <p:spPr>
          <a:xfrm>
            <a:off x="2822850" y="691900"/>
            <a:ext cx="34983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99" name="Google Shape;299;p25"/>
          <p:cNvSpPr txBox="1"/>
          <p:nvPr>
            <p:ph idx="1" type="subTitle"/>
          </p:nvPr>
        </p:nvSpPr>
        <p:spPr>
          <a:xfrm>
            <a:off x="2822975" y="1487500"/>
            <a:ext cx="3498300" cy="3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0" name="Google Shape;300;p25"/>
          <p:cNvSpPr txBox="1"/>
          <p:nvPr>
            <p:ph hasCustomPrompt="1" idx="2" type="title"/>
          </p:nvPr>
        </p:nvSpPr>
        <p:spPr>
          <a:xfrm>
            <a:off x="2822850" y="1962700"/>
            <a:ext cx="34983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1" name="Google Shape;301;p25"/>
          <p:cNvSpPr txBox="1"/>
          <p:nvPr>
            <p:ph idx="3" type="subTitle"/>
          </p:nvPr>
        </p:nvSpPr>
        <p:spPr>
          <a:xfrm>
            <a:off x="2822975" y="2758300"/>
            <a:ext cx="3498300" cy="3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2" name="Google Shape;302;p25"/>
          <p:cNvSpPr txBox="1"/>
          <p:nvPr>
            <p:ph hasCustomPrompt="1" idx="4" type="title"/>
          </p:nvPr>
        </p:nvSpPr>
        <p:spPr>
          <a:xfrm>
            <a:off x="2822850" y="3233500"/>
            <a:ext cx="3498300" cy="102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3" name="Google Shape;303;p25"/>
          <p:cNvSpPr txBox="1"/>
          <p:nvPr>
            <p:ph idx="5" type="subTitle"/>
          </p:nvPr>
        </p:nvSpPr>
        <p:spPr>
          <a:xfrm>
            <a:off x="2822975" y="4029100"/>
            <a:ext cx="3498300" cy="3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6"/>
          <p:cNvGrpSpPr/>
          <p:nvPr/>
        </p:nvGrpSpPr>
        <p:grpSpPr>
          <a:xfrm>
            <a:off x="-2896958" y="-2624952"/>
            <a:ext cx="13462914" cy="10123374"/>
            <a:chOff x="-2896958" y="-2624952"/>
            <a:chExt cx="13462914" cy="10123374"/>
          </a:xfrm>
        </p:grpSpPr>
        <p:grpSp>
          <p:nvGrpSpPr>
            <p:cNvPr id="306" name="Google Shape;306;p26"/>
            <p:cNvGrpSpPr/>
            <p:nvPr/>
          </p:nvGrpSpPr>
          <p:grpSpPr>
            <a:xfrm>
              <a:off x="-2896958" y="-2624952"/>
              <a:ext cx="13462914" cy="10123374"/>
              <a:chOff x="-2896958" y="-2624952"/>
              <a:chExt cx="13462914" cy="10123374"/>
            </a:xfrm>
          </p:grpSpPr>
          <p:sp>
            <p:nvSpPr>
              <p:cNvPr id="307" name="Google Shape;307;p26"/>
              <p:cNvSpPr/>
              <p:nvPr/>
            </p:nvSpPr>
            <p:spPr>
              <a:xfrm flipH="1" rot="9285662">
                <a:off x="5806126" y="2835956"/>
                <a:ext cx="3844152" cy="4035524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 flipH="1" rot="9285662">
                <a:off x="-2275832" y="-2073377"/>
                <a:ext cx="3410358" cy="3676910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 flipH="1" rot="9285662">
                <a:off x="-1152704" y="-1788187"/>
                <a:ext cx="3325502" cy="4032164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 flipH="1" rot="9285662">
                <a:off x="-1644474" y="-1680548"/>
                <a:ext cx="3844152" cy="4035524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 flipH="1" rot="9369735">
                <a:off x="6184762" y="2639811"/>
                <a:ext cx="3378707" cy="3642785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 flipH="1" rot="9369735">
                <a:off x="6604611" y="2002120"/>
                <a:ext cx="3294638" cy="3994742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" name="Google Shape;313;p26"/>
            <p:cNvGrpSpPr/>
            <p:nvPr/>
          </p:nvGrpSpPr>
          <p:grpSpPr>
            <a:xfrm rot="5400000">
              <a:off x="1874510" y="-229218"/>
              <a:ext cx="5394990" cy="4302857"/>
              <a:chOff x="404670" y="406050"/>
              <a:chExt cx="8334605" cy="4331445"/>
            </a:xfrm>
          </p:grpSpPr>
          <p:sp>
            <p:nvSpPr>
              <p:cNvPr id="314" name="Google Shape;314;p26"/>
              <p:cNvSpPr/>
              <p:nvPr/>
            </p:nvSpPr>
            <p:spPr>
              <a:xfrm>
                <a:off x="433534" y="430095"/>
                <a:ext cx="8270100" cy="4307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 rot="5400000">
                <a:off x="2406310" y="-1595591"/>
                <a:ext cx="4331324" cy="8334605"/>
              </a:xfrm>
              <a:custGeom>
                <a:rect b="b" l="l" r="r" t="t"/>
                <a:pathLst>
                  <a:path extrusionOk="0" h="71534" w="47852">
                    <a:moveTo>
                      <a:pt x="47852" y="71533"/>
                    </a:moveTo>
                    <a:lnTo>
                      <a:pt x="0" y="71533"/>
                    </a:lnTo>
                    <a:lnTo>
                      <a:pt x="0" y="0"/>
                    </a:lnTo>
                    <a:lnTo>
                      <a:pt x="47852" y="0"/>
                    </a:lnTo>
                    <a:close/>
                    <a:moveTo>
                      <a:pt x="441" y="71093"/>
                    </a:moveTo>
                    <a:lnTo>
                      <a:pt x="47411" y="71093"/>
                    </a:lnTo>
                    <a:lnTo>
                      <a:pt x="47411" y="453"/>
                    </a:lnTo>
                    <a:lnTo>
                      <a:pt x="441" y="4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6" name="Google Shape;316;p26"/>
          <p:cNvSpPr txBox="1"/>
          <p:nvPr>
            <p:ph idx="1" type="subTitle"/>
          </p:nvPr>
        </p:nvSpPr>
        <p:spPr>
          <a:xfrm>
            <a:off x="2822913" y="1453572"/>
            <a:ext cx="3498300" cy="3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7" name="Google Shape;317;p26"/>
          <p:cNvSpPr txBox="1"/>
          <p:nvPr>
            <p:ph idx="2" type="subTitle"/>
          </p:nvPr>
        </p:nvSpPr>
        <p:spPr>
          <a:xfrm>
            <a:off x="2822913" y="1947954"/>
            <a:ext cx="3498300" cy="7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8" name="Google Shape;318;p26"/>
          <p:cNvSpPr txBox="1"/>
          <p:nvPr/>
        </p:nvSpPr>
        <p:spPr>
          <a:xfrm>
            <a:off x="2785700" y="3454625"/>
            <a:ext cx="35727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26"/>
          <p:cNvSpPr txBox="1"/>
          <p:nvPr>
            <p:ph type="title"/>
          </p:nvPr>
        </p:nvSpPr>
        <p:spPr>
          <a:xfrm>
            <a:off x="2710300" y="849375"/>
            <a:ext cx="3648000" cy="8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605605" y="-2596320"/>
            <a:ext cx="13108099" cy="11195357"/>
            <a:chOff x="-2605605" y="-2596320"/>
            <a:chExt cx="13108099" cy="11195357"/>
          </a:xfrm>
        </p:grpSpPr>
        <p:sp>
          <p:nvSpPr>
            <p:cNvPr id="34" name="Google Shape;34;p4"/>
            <p:cNvSpPr/>
            <p:nvPr/>
          </p:nvSpPr>
          <p:spPr>
            <a:xfrm rot="812392">
              <a:off x="912002" y="2074247"/>
              <a:ext cx="2434973" cy="2625289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" name="Google Shape;35;p4"/>
            <p:cNvGrpSpPr/>
            <p:nvPr/>
          </p:nvGrpSpPr>
          <p:grpSpPr>
            <a:xfrm rot="375330">
              <a:off x="5113665" y="3499604"/>
              <a:ext cx="5140785" cy="4833748"/>
              <a:chOff x="8101026" y="3219568"/>
              <a:chExt cx="3887248" cy="3655080"/>
            </a:xfrm>
          </p:grpSpPr>
          <p:sp>
            <p:nvSpPr>
              <p:cNvPr id="36" name="Google Shape;36;p4"/>
              <p:cNvSpPr/>
              <p:nvPr/>
            </p:nvSpPr>
            <p:spPr>
              <a:xfrm rot="594768">
                <a:off x="8328626" y="3845818"/>
                <a:ext cx="2348800" cy="2847915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 rot="-988308">
                <a:off x="8924872" y="3545996"/>
                <a:ext cx="2715038" cy="2850200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" name="Google Shape;38;p4"/>
            <p:cNvGrpSpPr/>
            <p:nvPr/>
          </p:nvGrpSpPr>
          <p:grpSpPr>
            <a:xfrm rot="2219984">
              <a:off x="-1772316" y="-1860620"/>
              <a:ext cx="3796561" cy="4039571"/>
              <a:chOff x="7558301" y="3163860"/>
              <a:chExt cx="3072638" cy="3269311"/>
            </a:xfrm>
          </p:grpSpPr>
          <p:sp>
            <p:nvSpPr>
              <p:cNvPr id="39" name="Google Shape;39;p4"/>
              <p:cNvSpPr/>
              <p:nvPr/>
            </p:nvSpPr>
            <p:spPr>
              <a:xfrm rot="-336564">
                <a:off x="7679458" y="3275364"/>
                <a:ext cx="2408737" cy="2597003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rot="-336564">
                <a:off x="8146698" y="3440311"/>
                <a:ext cx="2348804" cy="284791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rot="-336564">
                <a:off x="7783010" y="3457006"/>
                <a:ext cx="2715127" cy="2850293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4624775" y="2123100"/>
            <a:ext cx="3294600" cy="13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 flipH="1" rot="10800000">
            <a:off x="-3157403" y="-2327776"/>
            <a:ext cx="14457596" cy="9492188"/>
            <a:chOff x="-3157403" y="-2327776"/>
            <a:chExt cx="14457596" cy="9492188"/>
          </a:xfrm>
        </p:grpSpPr>
        <p:sp>
          <p:nvSpPr>
            <p:cNvPr id="46" name="Google Shape;46;p5"/>
            <p:cNvSpPr/>
            <p:nvPr/>
          </p:nvSpPr>
          <p:spPr>
            <a:xfrm rot="1514360">
              <a:off x="7664166" y="-1848832"/>
              <a:ext cx="2936660" cy="308285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514343">
              <a:off x="-2679303" y="3909620"/>
              <a:ext cx="2625055" cy="2830228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514343">
              <a:off x="-1814818" y="3416661"/>
              <a:ext cx="2559739" cy="310367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514343">
              <a:off x="-2193340" y="3331226"/>
              <a:ext cx="2958960" cy="310626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1430259">
              <a:off x="7953466" y="-1399018"/>
              <a:ext cx="2580939" cy="2782664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430259">
              <a:off x="8274188" y="-1180746"/>
              <a:ext cx="2516720" cy="305151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1572325" y="2586704"/>
            <a:ext cx="25992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5"/>
          <p:cNvSpPr txBox="1"/>
          <p:nvPr>
            <p:ph idx="2" type="body"/>
          </p:nvPr>
        </p:nvSpPr>
        <p:spPr>
          <a:xfrm>
            <a:off x="4972523" y="2586704"/>
            <a:ext cx="25992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5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3" type="subTitle"/>
          </p:nvPr>
        </p:nvSpPr>
        <p:spPr>
          <a:xfrm>
            <a:off x="1551500" y="2382475"/>
            <a:ext cx="2599200" cy="2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4" type="subTitle"/>
          </p:nvPr>
        </p:nvSpPr>
        <p:spPr>
          <a:xfrm>
            <a:off x="4972525" y="2382475"/>
            <a:ext cx="2599200" cy="2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-1440509" y="-1153724"/>
            <a:ext cx="13405964" cy="9754155"/>
            <a:chOff x="-1440509" y="-1153724"/>
            <a:chExt cx="13405964" cy="9754155"/>
          </a:xfrm>
        </p:grpSpPr>
        <p:sp>
          <p:nvSpPr>
            <p:cNvPr id="59" name="Google Shape;59;p6"/>
            <p:cNvSpPr/>
            <p:nvPr/>
          </p:nvSpPr>
          <p:spPr>
            <a:xfrm rot="1514338">
              <a:off x="7444426" y="3937965"/>
              <a:ext cx="3844152" cy="40355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 rot="5114100">
              <a:off x="-1266016" y="-994810"/>
              <a:ext cx="2215747" cy="2388928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5114100">
              <a:off x="-760283" y="-943898"/>
              <a:ext cx="2160615" cy="2619741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rot="5114100">
              <a:off x="-942760" y="-1111308"/>
              <a:ext cx="2497588" cy="262192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430265">
              <a:off x="6938512" y="3660036"/>
              <a:ext cx="3378707" cy="364278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rot="1430265">
              <a:off x="7358361" y="3640970"/>
              <a:ext cx="3294638" cy="399474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1645549" y="-2015865"/>
            <a:ext cx="14188757" cy="10087940"/>
            <a:chOff x="-1645549" y="-2015865"/>
            <a:chExt cx="14188757" cy="10087940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1645549" y="-2015865"/>
              <a:ext cx="3359588" cy="8686086"/>
              <a:chOff x="7271351" y="-2015865"/>
              <a:chExt cx="3359588" cy="8686086"/>
            </a:xfrm>
          </p:grpSpPr>
          <p:sp>
            <p:nvSpPr>
              <p:cNvPr id="69" name="Google Shape;69;p7"/>
              <p:cNvSpPr/>
              <p:nvPr/>
            </p:nvSpPr>
            <p:spPr>
              <a:xfrm rot="-336564">
                <a:off x="7392508" y="3512414"/>
                <a:ext cx="2408737" cy="2597003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 rot="-336564">
                <a:off x="7859748" y="3677361"/>
                <a:ext cx="2348804" cy="284791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 rot="-336564">
                <a:off x="7496060" y="3694056"/>
                <a:ext cx="2715127" cy="2850293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 rot="10463436">
                <a:off x="8101045" y="-1455062"/>
                <a:ext cx="2408737" cy="2597003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 rot="10463436">
                <a:off x="7693739" y="-1870925"/>
                <a:ext cx="2348804" cy="284791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 rot="10463436">
                <a:off x="7691103" y="-1889993"/>
                <a:ext cx="2715127" cy="2850293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7"/>
            <p:cNvGrpSpPr/>
            <p:nvPr/>
          </p:nvGrpSpPr>
          <p:grpSpPr>
            <a:xfrm rot="2219984">
              <a:off x="7913359" y="3296805"/>
              <a:ext cx="3796561" cy="4039571"/>
              <a:chOff x="7558301" y="3163860"/>
              <a:chExt cx="3072638" cy="3269311"/>
            </a:xfrm>
          </p:grpSpPr>
          <p:sp>
            <p:nvSpPr>
              <p:cNvPr id="76" name="Google Shape;76;p7"/>
              <p:cNvSpPr/>
              <p:nvPr/>
            </p:nvSpPr>
            <p:spPr>
              <a:xfrm rot="-336564">
                <a:off x="7679458" y="3275364"/>
                <a:ext cx="2408737" cy="2597003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 rot="-336564">
                <a:off x="8146698" y="3440311"/>
                <a:ext cx="2348804" cy="284791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 rot="-336564">
                <a:off x="7783010" y="3457006"/>
                <a:ext cx="2715127" cy="2850293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427100" y="1221400"/>
            <a:ext cx="29469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585686" y="-1099379"/>
            <a:ext cx="10929760" cy="7352891"/>
            <a:chOff x="-585686" y="-1099379"/>
            <a:chExt cx="10929760" cy="7352891"/>
          </a:xfrm>
        </p:grpSpPr>
        <p:sp>
          <p:nvSpPr>
            <p:cNvPr id="83" name="Google Shape;83;p8"/>
            <p:cNvSpPr/>
            <p:nvPr/>
          </p:nvSpPr>
          <p:spPr>
            <a:xfrm rot="315833">
              <a:off x="-470260" y="2809509"/>
              <a:ext cx="2437809" cy="2628347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315833">
              <a:off x="-13572" y="3038950"/>
              <a:ext cx="2377152" cy="288229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315833">
              <a:off x="-286641" y="3248850"/>
              <a:ext cx="2747897" cy="2884694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315633">
              <a:off x="6771567" y="-971975"/>
              <a:ext cx="2924002" cy="3152541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rot="315633">
              <a:off x="6951891" y="-552494"/>
              <a:ext cx="2851248" cy="3457132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315633">
              <a:off x="6896466" y="-360189"/>
              <a:ext cx="3295933" cy="3460013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1271525" y="759175"/>
              <a:ext cx="6595500" cy="36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5400000">
              <a:off x="2739044" y="-751734"/>
              <a:ext cx="3665822" cy="6646939"/>
            </a:xfrm>
            <a:custGeom>
              <a:rect b="b" l="l" r="r" t="t"/>
              <a:pathLst>
                <a:path extrusionOk="0" h="71534" w="47852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8"/>
          <p:cNvSpPr txBox="1"/>
          <p:nvPr>
            <p:ph type="title"/>
          </p:nvPr>
        </p:nvSpPr>
        <p:spPr>
          <a:xfrm>
            <a:off x="2716500" y="2904100"/>
            <a:ext cx="3711000" cy="3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" name="Google Shape;92;p8"/>
          <p:cNvSpPr txBox="1"/>
          <p:nvPr>
            <p:ph idx="1" type="subTitle"/>
          </p:nvPr>
        </p:nvSpPr>
        <p:spPr>
          <a:xfrm>
            <a:off x="1986000" y="1750675"/>
            <a:ext cx="5172000" cy="13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9"/>
          <p:cNvGrpSpPr/>
          <p:nvPr/>
        </p:nvGrpSpPr>
        <p:grpSpPr>
          <a:xfrm>
            <a:off x="-2625958" y="-2071525"/>
            <a:ext cx="13782479" cy="8905482"/>
            <a:chOff x="-2625958" y="-2071525"/>
            <a:chExt cx="13782479" cy="8905482"/>
          </a:xfrm>
        </p:grpSpPr>
        <p:sp>
          <p:nvSpPr>
            <p:cNvPr id="95" name="Google Shape;95;p9"/>
            <p:cNvSpPr/>
            <p:nvPr/>
          </p:nvSpPr>
          <p:spPr>
            <a:xfrm rot="1514233">
              <a:off x="7878011" y="-1639693"/>
              <a:ext cx="2647934" cy="2779755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rot="1514503">
              <a:off x="-2219652" y="4068093"/>
              <a:ext cx="2230706" cy="2405056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1514503">
              <a:off x="-1485024" y="3649180"/>
              <a:ext cx="2175201" cy="2637427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1514503">
              <a:off x="-1806691" y="3576585"/>
              <a:ext cx="2514449" cy="2639625"/>
            </a:xfrm>
            <a:custGeom>
              <a:rect b="b" l="l" r="r" t="t"/>
              <a:pathLst>
                <a:path extrusionOk="0" h="99680" w="94953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 rot="1430232">
              <a:off x="8138809" y="-1234074"/>
              <a:ext cx="2327211" cy="2509105"/>
            </a:xfrm>
            <a:custGeom>
              <a:rect b="b" l="l" r="r" t="t"/>
              <a:pathLst>
                <a:path extrusionOk="0" h="90822" w="84238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rot="1430232">
              <a:off x="8428003" y="-1037258"/>
              <a:ext cx="2269306" cy="2751528"/>
            </a:xfrm>
            <a:custGeom>
              <a:rect b="b" l="l" r="r" t="t"/>
              <a:pathLst>
                <a:path extrusionOk="0" h="99597" w="82142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9"/>
          <p:cNvSpPr txBox="1"/>
          <p:nvPr>
            <p:ph idx="1" type="subTitle"/>
          </p:nvPr>
        </p:nvSpPr>
        <p:spPr>
          <a:xfrm>
            <a:off x="1006900" y="1726125"/>
            <a:ext cx="3515100" cy="22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>
            <p:ph type="title"/>
          </p:nvPr>
        </p:nvSpPr>
        <p:spPr>
          <a:xfrm>
            <a:off x="865625" y="388005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grpSp>
        <p:nvGrpSpPr>
          <p:cNvPr id="105" name="Google Shape;105;p10"/>
          <p:cNvGrpSpPr/>
          <p:nvPr/>
        </p:nvGrpSpPr>
        <p:grpSpPr>
          <a:xfrm>
            <a:off x="-2875650" y="-4743981"/>
            <a:ext cx="15551676" cy="13379484"/>
            <a:chOff x="-2875650" y="-4743981"/>
            <a:chExt cx="15551676" cy="13379484"/>
          </a:xfrm>
        </p:grpSpPr>
        <p:grpSp>
          <p:nvGrpSpPr>
            <p:cNvPr id="106" name="Google Shape;106;p10"/>
            <p:cNvGrpSpPr/>
            <p:nvPr/>
          </p:nvGrpSpPr>
          <p:grpSpPr>
            <a:xfrm>
              <a:off x="5914475" y="1761269"/>
              <a:ext cx="6761551" cy="6874234"/>
              <a:chOff x="5663050" y="1538594"/>
              <a:chExt cx="6761551" cy="6874234"/>
            </a:xfrm>
          </p:grpSpPr>
          <p:sp>
            <p:nvSpPr>
              <p:cNvPr id="107" name="Google Shape;107;p10"/>
              <p:cNvSpPr/>
              <p:nvPr/>
            </p:nvSpPr>
            <p:spPr>
              <a:xfrm rot="6914310">
                <a:off x="7064089" y="2220790"/>
                <a:ext cx="4512295" cy="4736929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0"/>
              <p:cNvSpPr/>
              <p:nvPr/>
            </p:nvSpPr>
            <p:spPr>
              <a:xfrm flipH="1" rot="899953">
                <a:off x="6876393" y="2622569"/>
                <a:ext cx="3966060" cy="4276045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0"/>
              <p:cNvSpPr/>
              <p:nvPr/>
            </p:nvSpPr>
            <p:spPr>
              <a:xfrm rot="-3600001">
                <a:off x="6726648" y="3221489"/>
                <a:ext cx="3867247" cy="468902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" name="Google Shape;110;p10"/>
            <p:cNvGrpSpPr/>
            <p:nvPr/>
          </p:nvGrpSpPr>
          <p:grpSpPr>
            <a:xfrm>
              <a:off x="-2875650" y="-4743981"/>
              <a:ext cx="6761551" cy="6874234"/>
              <a:chOff x="5663050" y="1538594"/>
              <a:chExt cx="6761551" cy="6874234"/>
            </a:xfrm>
          </p:grpSpPr>
          <p:sp>
            <p:nvSpPr>
              <p:cNvPr id="111" name="Google Shape;111;p10"/>
              <p:cNvSpPr/>
              <p:nvPr/>
            </p:nvSpPr>
            <p:spPr>
              <a:xfrm rot="6914310">
                <a:off x="7064089" y="2220790"/>
                <a:ext cx="4512295" cy="4736929"/>
              </a:xfrm>
              <a:custGeom>
                <a:rect b="b" l="l" r="r" t="t"/>
                <a:pathLst>
                  <a:path extrusionOk="0" h="99680" w="94953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0"/>
              <p:cNvSpPr/>
              <p:nvPr/>
            </p:nvSpPr>
            <p:spPr>
              <a:xfrm flipH="1" rot="899953">
                <a:off x="6876393" y="2622569"/>
                <a:ext cx="3966060" cy="4276045"/>
              </a:xfrm>
              <a:custGeom>
                <a:rect b="b" l="l" r="r" t="t"/>
                <a:pathLst>
                  <a:path extrusionOk="0" h="90822" w="84238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 rot="-3600001">
                <a:off x="6726648" y="3221489"/>
                <a:ext cx="3867247" cy="4689029"/>
              </a:xfrm>
              <a:custGeom>
                <a:rect b="b" l="l" r="r" t="t"/>
                <a:pathLst>
                  <a:path extrusionOk="0" h="99597" w="82142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28400" y="445025"/>
            <a:ext cx="748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28400" y="1808575"/>
            <a:ext cx="74871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ascsu_elections@mail.colostate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/>
          <p:nvPr>
            <p:ph type="ctrTitle"/>
          </p:nvPr>
        </p:nvSpPr>
        <p:spPr>
          <a:xfrm>
            <a:off x="2745375" y="1100314"/>
            <a:ext cx="3653400" cy="25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ASCSU </a:t>
            </a:r>
            <a:r>
              <a:rPr lang="en" sz="3500"/>
              <a:t>ELECTIONS</a:t>
            </a:r>
            <a:r>
              <a:rPr lang="en"/>
              <a:t> </a:t>
            </a:r>
            <a:r>
              <a:rPr lang="en" sz="2000"/>
              <a:t>REMINDERS, UPDATES, AND NOTES</a:t>
            </a:r>
            <a:endParaRPr sz="2000"/>
          </a:p>
        </p:txBody>
      </p:sp>
      <p:sp>
        <p:nvSpPr>
          <p:cNvPr id="325" name="Google Shape;325;p27"/>
          <p:cNvSpPr txBox="1"/>
          <p:nvPr>
            <p:ph idx="1" type="subTitle"/>
          </p:nvPr>
        </p:nvSpPr>
        <p:spPr>
          <a:xfrm>
            <a:off x="2053275" y="3906550"/>
            <a:ext cx="50376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Arnow, Elections Manager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/>
          <p:nvPr>
            <p:ph idx="4" type="subTitle"/>
          </p:nvPr>
        </p:nvSpPr>
        <p:spPr>
          <a:xfrm>
            <a:off x="819875" y="207870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your college/CRC, encourage engagement through all stages - we are happy to support!</a:t>
            </a:r>
            <a:endParaRPr/>
          </a:p>
        </p:txBody>
      </p:sp>
      <p:sp>
        <p:nvSpPr>
          <p:cNvPr id="428" name="Google Shape;428;p36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ROLE</a:t>
            </a:r>
            <a:endParaRPr/>
          </a:p>
        </p:txBody>
      </p:sp>
      <p:sp>
        <p:nvSpPr>
          <p:cNvPr id="429" name="Google Shape;429;p36"/>
          <p:cNvSpPr txBox="1"/>
          <p:nvPr>
            <p:ph idx="1" type="subTitle"/>
          </p:nvPr>
        </p:nvSpPr>
        <p:spPr>
          <a:xfrm>
            <a:off x="3397475" y="1464674"/>
            <a:ext cx="2349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ATTENDING EVENTS</a:t>
            </a:r>
            <a:endParaRPr/>
          </a:p>
        </p:txBody>
      </p:sp>
      <p:sp>
        <p:nvSpPr>
          <p:cNvPr id="430" name="Google Shape;430;p36"/>
          <p:cNvSpPr txBox="1"/>
          <p:nvPr>
            <p:ph idx="2" type="subTitle"/>
          </p:nvPr>
        </p:nvSpPr>
        <p:spPr>
          <a:xfrm>
            <a:off x="3397475" y="207870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Debate, candidate roundtable, rodeo event - bring a friend! </a:t>
            </a:r>
            <a:endParaRPr/>
          </a:p>
        </p:txBody>
      </p:sp>
      <p:sp>
        <p:nvSpPr>
          <p:cNvPr id="431" name="Google Shape;431;p36"/>
          <p:cNvSpPr txBox="1"/>
          <p:nvPr>
            <p:ph idx="3" type="subTitle"/>
          </p:nvPr>
        </p:nvSpPr>
        <p:spPr>
          <a:xfrm>
            <a:off x="819875" y="1464674"/>
            <a:ext cx="2349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</a:t>
            </a:r>
            <a:r>
              <a:rPr lang="en"/>
              <a:t>CONSTITUENTS</a:t>
            </a:r>
            <a:endParaRPr/>
          </a:p>
        </p:txBody>
      </p:sp>
      <p:sp>
        <p:nvSpPr>
          <p:cNvPr id="432" name="Google Shape;432;p36"/>
          <p:cNvSpPr txBox="1"/>
          <p:nvPr>
            <p:ph idx="5" type="subTitle"/>
          </p:nvPr>
        </p:nvSpPr>
        <p:spPr>
          <a:xfrm>
            <a:off x="5975075" y="1464749"/>
            <a:ext cx="2349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VOLUNTEERING TO TABLE</a:t>
            </a:r>
            <a:endParaRPr/>
          </a:p>
        </p:txBody>
      </p:sp>
      <p:sp>
        <p:nvSpPr>
          <p:cNvPr id="433" name="Google Shape;433;p36"/>
          <p:cNvSpPr txBox="1"/>
          <p:nvPr>
            <p:ph idx="6" type="subTitle"/>
          </p:nvPr>
        </p:nvSpPr>
        <p:spPr>
          <a:xfrm>
            <a:off x="5975075" y="207870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push during voting, sign-ups coming soon</a:t>
            </a:r>
            <a:endParaRPr/>
          </a:p>
        </p:txBody>
      </p:sp>
      <p:sp>
        <p:nvSpPr>
          <p:cNvPr id="434" name="Google Shape;434;p36"/>
          <p:cNvSpPr txBox="1"/>
          <p:nvPr>
            <p:ph idx="2" type="subTitle"/>
          </p:nvPr>
        </p:nvSpPr>
        <p:spPr>
          <a:xfrm>
            <a:off x="2053275" y="3906550"/>
            <a:ext cx="50376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election will be successful with the support of everyone in ASCSU!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idx="4" type="subTitle"/>
          </p:nvPr>
        </p:nvSpPr>
        <p:spPr>
          <a:xfrm>
            <a:off x="819900" y="1496588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required, 4x large group orientations scheduled, or 1:1 available</a:t>
            </a:r>
            <a:endParaRPr/>
          </a:p>
        </p:txBody>
      </p:sp>
      <p:sp>
        <p:nvSpPr>
          <p:cNvPr id="440" name="Google Shape;440;p37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CHANGES</a:t>
            </a:r>
            <a:endParaRPr/>
          </a:p>
        </p:txBody>
      </p:sp>
      <p:sp>
        <p:nvSpPr>
          <p:cNvPr id="441" name="Google Shape;441;p37"/>
          <p:cNvSpPr txBox="1"/>
          <p:nvPr>
            <p:ph idx="1" type="subTitle"/>
          </p:nvPr>
        </p:nvSpPr>
        <p:spPr>
          <a:xfrm>
            <a:off x="3397500" y="1540121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COUNCIL ENGAGEMENT </a:t>
            </a:r>
            <a:endParaRPr/>
          </a:p>
        </p:txBody>
      </p:sp>
      <p:sp>
        <p:nvSpPr>
          <p:cNvPr id="442" name="Google Shape;442;p37"/>
          <p:cNvSpPr txBox="1"/>
          <p:nvPr>
            <p:ph idx="2" type="subTitle"/>
          </p:nvPr>
        </p:nvSpPr>
        <p:spPr>
          <a:xfrm>
            <a:off x="3397500" y="173355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Providing college council info to candidates, promoting communication early on</a:t>
            </a:r>
            <a:endParaRPr/>
          </a:p>
        </p:txBody>
      </p:sp>
      <p:sp>
        <p:nvSpPr>
          <p:cNvPr id="443" name="Google Shape;443;p37"/>
          <p:cNvSpPr txBox="1"/>
          <p:nvPr>
            <p:ph idx="3" type="subTitle"/>
          </p:nvPr>
        </p:nvSpPr>
        <p:spPr>
          <a:xfrm>
            <a:off x="819900" y="1303159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SENATOR ORIENTATION</a:t>
            </a:r>
            <a:endParaRPr/>
          </a:p>
        </p:txBody>
      </p:sp>
      <p:sp>
        <p:nvSpPr>
          <p:cNvPr id="444" name="Google Shape;444;p37"/>
          <p:cNvSpPr txBox="1"/>
          <p:nvPr>
            <p:ph idx="5" type="subTitle"/>
          </p:nvPr>
        </p:nvSpPr>
        <p:spPr>
          <a:xfrm>
            <a:off x="5975100" y="1217309"/>
            <a:ext cx="2349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CODE EDITS</a:t>
            </a:r>
            <a:endParaRPr/>
          </a:p>
        </p:txBody>
      </p:sp>
      <p:sp>
        <p:nvSpPr>
          <p:cNvPr id="445" name="Google Shape;445;p37"/>
          <p:cNvSpPr txBox="1"/>
          <p:nvPr>
            <p:ph idx="6" type="subTitle"/>
          </p:nvPr>
        </p:nvSpPr>
        <p:spPr>
          <a:xfrm>
            <a:off x="5975100" y="1410738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largely clerical edits - please review!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change!</a:t>
            </a:r>
            <a:endParaRPr/>
          </a:p>
        </p:txBody>
      </p:sp>
      <p:sp>
        <p:nvSpPr>
          <p:cNvPr id="446" name="Google Shape;446;p37"/>
          <p:cNvSpPr txBox="1"/>
          <p:nvPr>
            <p:ph idx="7" type="subTitle"/>
          </p:nvPr>
        </p:nvSpPr>
        <p:spPr>
          <a:xfrm>
            <a:off x="3397550" y="2980028"/>
            <a:ext cx="2349000" cy="6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TEAM ROSTER REQUIREMENT</a:t>
            </a:r>
            <a:endParaRPr/>
          </a:p>
        </p:txBody>
      </p:sp>
      <p:sp>
        <p:nvSpPr>
          <p:cNvPr id="447" name="Google Shape;447;p37"/>
          <p:cNvSpPr txBox="1"/>
          <p:nvPr>
            <p:ph idx="8" type="subTitle"/>
          </p:nvPr>
        </p:nvSpPr>
        <p:spPr>
          <a:xfrm>
            <a:off x="3397550" y="349555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Submitted with D&amp;E 1, promotes transparency and clearer hearings</a:t>
            </a:r>
            <a:endParaRPr/>
          </a:p>
        </p:txBody>
      </p:sp>
      <p:sp>
        <p:nvSpPr>
          <p:cNvPr id="448" name="Google Shape;448;p37"/>
          <p:cNvSpPr txBox="1"/>
          <p:nvPr>
            <p:ph idx="9" type="subTitle"/>
          </p:nvPr>
        </p:nvSpPr>
        <p:spPr>
          <a:xfrm>
            <a:off x="819950" y="2979928"/>
            <a:ext cx="2349000" cy="6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SOCIAL MEDIA CHANGES</a:t>
            </a:r>
            <a:endParaRPr/>
          </a:p>
        </p:txBody>
      </p:sp>
      <p:sp>
        <p:nvSpPr>
          <p:cNvPr id="449" name="Google Shape;449;p37"/>
          <p:cNvSpPr txBox="1"/>
          <p:nvPr>
            <p:ph idx="13" type="subTitle"/>
          </p:nvPr>
        </p:nvSpPr>
        <p:spPr>
          <a:xfrm>
            <a:off x="819950" y="349555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overhaul of media policies, many new updates now covered</a:t>
            </a:r>
            <a:endParaRPr/>
          </a:p>
        </p:txBody>
      </p:sp>
      <p:sp>
        <p:nvSpPr>
          <p:cNvPr id="450" name="Google Shape;450;p37"/>
          <p:cNvSpPr txBox="1"/>
          <p:nvPr>
            <p:ph idx="14" type="subTitle"/>
          </p:nvPr>
        </p:nvSpPr>
        <p:spPr>
          <a:xfrm>
            <a:off x="5975150" y="2979929"/>
            <a:ext cx="2349000" cy="6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ORIENTATION OVERHAUL</a:t>
            </a:r>
            <a:endParaRPr/>
          </a:p>
        </p:txBody>
      </p:sp>
      <p:sp>
        <p:nvSpPr>
          <p:cNvPr id="451" name="Google Shape;451;p37"/>
          <p:cNvSpPr txBox="1"/>
          <p:nvPr>
            <p:ph idx="15" type="subTitle"/>
          </p:nvPr>
        </p:nvSpPr>
        <p:spPr>
          <a:xfrm>
            <a:off x="5975150" y="3495550"/>
            <a:ext cx="23490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materials provided, setting candidates up for success, accessibility prioritized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8"/>
          <p:cNvSpPr txBox="1"/>
          <p:nvPr>
            <p:ph idx="1" type="subTitle"/>
          </p:nvPr>
        </p:nvSpPr>
        <p:spPr>
          <a:xfrm>
            <a:off x="1338500" y="799725"/>
            <a:ext cx="6482100" cy="35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Act with respect, honesty, and fairness throughout the process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Conduct yourself and act in a way you will be proud of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office talk at any point regarding campaigns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</a:t>
            </a:r>
            <a:r>
              <a:rPr lang="en"/>
              <a:t>campaigning</a:t>
            </a:r>
            <a:r>
              <a:rPr lang="en"/>
              <a:t> before campaigning period begins (8:00 AM on 2/23/26)</a:t>
            </a:r>
            <a:endParaRPr/>
          </a:p>
        </p:txBody>
      </p:sp>
      <p:sp>
        <p:nvSpPr>
          <p:cNvPr id="457" name="Google Shape;457;p38"/>
          <p:cNvSpPr txBox="1"/>
          <p:nvPr>
            <p:ph type="title"/>
          </p:nvPr>
        </p:nvSpPr>
        <p:spPr>
          <a:xfrm>
            <a:off x="1996950" y="270125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REMINDERS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9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CONCERNS/QUESTIONS</a:t>
            </a:r>
            <a:endParaRPr/>
          </a:p>
        </p:txBody>
      </p:sp>
      <p:sp>
        <p:nvSpPr>
          <p:cNvPr id="463" name="Google Shape;463;p39"/>
          <p:cNvSpPr txBox="1"/>
          <p:nvPr>
            <p:ph idx="1" type="body"/>
          </p:nvPr>
        </p:nvSpPr>
        <p:spPr>
          <a:xfrm>
            <a:off x="1582788" y="2046716"/>
            <a:ext cx="25992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by judicial/elections office hours, email me, reach out! </a:t>
            </a:r>
            <a:endParaRPr/>
          </a:p>
        </p:txBody>
      </p:sp>
      <p:sp>
        <p:nvSpPr>
          <p:cNvPr id="464" name="Google Shape;464;p39"/>
          <p:cNvSpPr txBox="1"/>
          <p:nvPr>
            <p:ph idx="2" type="body"/>
          </p:nvPr>
        </p:nvSpPr>
        <p:spPr>
          <a:xfrm>
            <a:off x="4982986" y="2046716"/>
            <a:ext cx="25992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Violations Form under Elections tab of </a:t>
            </a:r>
            <a:r>
              <a:rPr lang="en"/>
              <a:t>website</a:t>
            </a:r>
            <a:r>
              <a:rPr lang="en"/>
              <a:t> - reach out if unsure!</a:t>
            </a:r>
            <a:endParaRPr/>
          </a:p>
        </p:txBody>
      </p:sp>
      <p:sp>
        <p:nvSpPr>
          <p:cNvPr id="465" name="Google Shape;465;p39"/>
          <p:cNvSpPr txBox="1"/>
          <p:nvPr>
            <p:ph idx="3" type="subTitle"/>
          </p:nvPr>
        </p:nvSpPr>
        <p:spPr>
          <a:xfrm>
            <a:off x="1561963" y="1842488"/>
            <a:ext cx="2599200" cy="2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QUESTIONS</a:t>
            </a:r>
            <a:endParaRPr/>
          </a:p>
        </p:txBody>
      </p:sp>
      <p:sp>
        <p:nvSpPr>
          <p:cNvPr id="466" name="Google Shape;466;p39"/>
          <p:cNvSpPr txBox="1"/>
          <p:nvPr>
            <p:ph idx="4" type="subTitle"/>
          </p:nvPr>
        </p:nvSpPr>
        <p:spPr>
          <a:xfrm>
            <a:off x="4982988" y="1842488"/>
            <a:ext cx="2599200" cy="2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ADHERENCE</a:t>
            </a:r>
            <a:endParaRPr/>
          </a:p>
        </p:txBody>
      </p:sp>
      <p:sp>
        <p:nvSpPr>
          <p:cNvPr id="467" name="Google Shape;467;p39"/>
          <p:cNvSpPr txBox="1"/>
          <p:nvPr>
            <p:ph idx="3" type="subTitle"/>
          </p:nvPr>
        </p:nvSpPr>
        <p:spPr>
          <a:xfrm>
            <a:off x="2053275" y="3906550"/>
            <a:ext cx="50376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this is not a violations game, you have a role to hold candidates accountable.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 txBox="1"/>
          <p:nvPr>
            <p:ph type="title"/>
          </p:nvPr>
        </p:nvSpPr>
        <p:spPr>
          <a:xfrm>
            <a:off x="1021525" y="1691625"/>
            <a:ext cx="7101000" cy="14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Questions?</a:t>
            </a:r>
            <a:endParaRPr sz="5000"/>
          </a:p>
        </p:txBody>
      </p:sp>
      <p:sp>
        <p:nvSpPr>
          <p:cNvPr id="473" name="Google Shape;473;p40"/>
          <p:cNvSpPr txBox="1"/>
          <p:nvPr>
            <p:ph idx="1" type="body"/>
          </p:nvPr>
        </p:nvSpPr>
        <p:spPr>
          <a:xfrm>
            <a:off x="1021500" y="2999825"/>
            <a:ext cx="71010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Reach out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ascsu_elections@mail.colostate.edu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our Instagram @ascsuelections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31" name="Google Shape;331;p28"/>
          <p:cNvSpPr txBox="1"/>
          <p:nvPr>
            <p:ph idx="1" type="subTitle"/>
          </p:nvPr>
        </p:nvSpPr>
        <p:spPr>
          <a:xfrm>
            <a:off x="1573800" y="147049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332" name="Google Shape;332;p28"/>
          <p:cNvSpPr txBox="1"/>
          <p:nvPr>
            <p:ph idx="2" type="subTitle"/>
          </p:nvPr>
        </p:nvSpPr>
        <p:spPr>
          <a:xfrm>
            <a:off x="1573800" y="163847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team, roles</a:t>
            </a:r>
            <a:endParaRPr/>
          </a:p>
        </p:txBody>
      </p:sp>
      <p:sp>
        <p:nvSpPr>
          <p:cNvPr id="333" name="Google Shape;333;p28"/>
          <p:cNvSpPr txBox="1"/>
          <p:nvPr>
            <p:ph idx="3" type="title"/>
          </p:nvPr>
        </p:nvSpPr>
        <p:spPr>
          <a:xfrm>
            <a:off x="718284" y="140586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334" name="Google Shape;334;p28"/>
          <p:cNvSpPr txBox="1"/>
          <p:nvPr>
            <p:ph idx="4" type="subTitle"/>
          </p:nvPr>
        </p:nvSpPr>
        <p:spPr>
          <a:xfrm>
            <a:off x="1573800" y="2591424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ELECTIONS</a:t>
            </a:r>
            <a:endParaRPr/>
          </a:p>
        </p:txBody>
      </p:sp>
      <p:sp>
        <p:nvSpPr>
          <p:cNvPr id="335" name="Google Shape;335;p28"/>
          <p:cNvSpPr txBox="1"/>
          <p:nvPr>
            <p:ph idx="5" type="subTitle"/>
          </p:nvPr>
        </p:nvSpPr>
        <p:spPr>
          <a:xfrm>
            <a:off x="1573800" y="2759400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Eligible positions, why you should care</a:t>
            </a:r>
            <a:endParaRPr/>
          </a:p>
        </p:txBody>
      </p:sp>
      <p:sp>
        <p:nvSpPr>
          <p:cNvPr id="336" name="Google Shape;336;p28"/>
          <p:cNvSpPr txBox="1"/>
          <p:nvPr>
            <p:ph idx="6" type="title"/>
          </p:nvPr>
        </p:nvSpPr>
        <p:spPr>
          <a:xfrm>
            <a:off x="718284" y="2526786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337" name="Google Shape;337;p28"/>
          <p:cNvSpPr txBox="1"/>
          <p:nvPr>
            <p:ph idx="7" type="subTitle"/>
          </p:nvPr>
        </p:nvSpPr>
        <p:spPr>
          <a:xfrm>
            <a:off x="1573800" y="3880324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YEAR MATTER</a:t>
            </a:r>
            <a:endParaRPr/>
          </a:p>
        </p:txBody>
      </p:sp>
      <p:sp>
        <p:nvSpPr>
          <p:cNvPr id="338" name="Google Shape;338;p28"/>
          <p:cNvSpPr txBox="1"/>
          <p:nvPr>
            <p:ph idx="8" type="subTitle"/>
          </p:nvPr>
        </p:nvSpPr>
        <p:spPr>
          <a:xfrm>
            <a:off x="1573800" y="4048300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Trends, importance, goals</a:t>
            </a:r>
            <a:endParaRPr/>
          </a:p>
        </p:txBody>
      </p:sp>
      <p:sp>
        <p:nvSpPr>
          <p:cNvPr id="339" name="Google Shape;339;p28"/>
          <p:cNvSpPr txBox="1"/>
          <p:nvPr>
            <p:ph idx="9" type="title"/>
          </p:nvPr>
        </p:nvSpPr>
        <p:spPr>
          <a:xfrm>
            <a:off x="718284" y="364771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340" name="Google Shape;340;p28"/>
          <p:cNvSpPr txBox="1"/>
          <p:nvPr>
            <p:ph idx="13" type="subTitle"/>
          </p:nvPr>
        </p:nvSpPr>
        <p:spPr>
          <a:xfrm>
            <a:off x="5261925" y="147049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ROLE</a:t>
            </a:r>
            <a:endParaRPr/>
          </a:p>
        </p:txBody>
      </p:sp>
      <p:sp>
        <p:nvSpPr>
          <p:cNvPr id="341" name="Google Shape;341;p28"/>
          <p:cNvSpPr txBox="1"/>
          <p:nvPr>
            <p:ph idx="14" type="subTitle"/>
          </p:nvPr>
        </p:nvSpPr>
        <p:spPr>
          <a:xfrm>
            <a:off x="5261925" y="163847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you support engagement and turnout</a:t>
            </a:r>
            <a:endParaRPr/>
          </a:p>
        </p:txBody>
      </p:sp>
      <p:sp>
        <p:nvSpPr>
          <p:cNvPr id="342" name="Google Shape;342;p28"/>
          <p:cNvSpPr txBox="1"/>
          <p:nvPr>
            <p:ph idx="15" type="title"/>
          </p:nvPr>
        </p:nvSpPr>
        <p:spPr>
          <a:xfrm>
            <a:off x="4406409" y="140586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</p:txBody>
      </p:sp>
      <p:sp>
        <p:nvSpPr>
          <p:cNvPr id="343" name="Google Shape;343;p28"/>
          <p:cNvSpPr txBox="1"/>
          <p:nvPr>
            <p:ph idx="16" type="subTitle"/>
          </p:nvPr>
        </p:nvSpPr>
        <p:spPr>
          <a:xfrm>
            <a:off x="5261925" y="2591424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CHANGES</a:t>
            </a:r>
            <a:endParaRPr/>
          </a:p>
        </p:txBody>
      </p:sp>
      <p:sp>
        <p:nvSpPr>
          <p:cNvPr id="344" name="Google Shape;344;p28"/>
          <p:cNvSpPr txBox="1"/>
          <p:nvPr>
            <p:ph idx="17" type="subTitle"/>
          </p:nvPr>
        </p:nvSpPr>
        <p:spPr>
          <a:xfrm>
            <a:off x="5261925" y="2759400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looks different this year?</a:t>
            </a:r>
            <a:endParaRPr/>
          </a:p>
        </p:txBody>
      </p:sp>
      <p:sp>
        <p:nvSpPr>
          <p:cNvPr id="345" name="Google Shape;345;p28"/>
          <p:cNvSpPr txBox="1"/>
          <p:nvPr>
            <p:ph idx="18" type="title"/>
          </p:nvPr>
        </p:nvSpPr>
        <p:spPr>
          <a:xfrm>
            <a:off x="4406409" y="2526786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</p:txBody>
      </p:sp>
      <p:sp>
        <p:nvSpPr>
          <p:cNvPr id="346" name="Google Shape;346;p28"/>
          <p:cNvSpPr txBox="1"/>
          <p:nvPr>
            <p:ph idx="19" type="subTitle"/>
          </p:nvPr>
        </p:nvSpPr>
        <p:spPr>
          <a:xfrm>
            <a:off x="5261925" y="3712349"/>
            <a:ext cx="26802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</a:t>
            </a:r>
            <a:endParaRPr/>
          </a:p>
        </p:txBody>
      </p:sp>
      <p:sp>
        <p:nvSpPr>
          <p:cNvPr id="347" name="Google Shape;347;p28"/>
          <p:cNvSpPr txBox="1"/>
          <p:nvPr>
            <p:ph idx="20" type="subTitle"/>
          </p:nvPr>
        </p:nvSpPr>
        <p:spPr>
          <a:xfrm>
            <a:off x="5261925" y="3880325"/>
            <a:ext cx="2680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Key points going into the cycle</a:t>
            </a:r>
            <a:endParaRPr/>
          </a:p>
        </p:txBody>
      </p:sp>
      <p:sp>
        <p:nvSpPr>
          <p:cNvPr id="348" name="Google Shape;348;p28"/>
          <p:cNvSpPr txBox="1"/>
          <p:nvPr>
            <p:ph idx="21" type="title"/>
          </p:nvPr>
        </p:nvSpPr>
        <p:spPr>
          <a:xfrm>
            <a:off x="4406409" y="3647711"/>
            <a:ext cx="9573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ELECTIONS TEAM</a:t>
            </a:r>
            <a:endParaRPr/>
          </a:p>
        </p:txBody>
      </p:sp>
      <p:sp>
        <p:nvSpPr>
          <p:cNvPr id="354" name="Google Shape;354;p29"/>
          <p:cNvSpPr txBox="1"/>
          <p:nvPr>
            <p:ph idx="1" type="body"/>
          </p:nvPr>
        </p:nvSpPr>
        <p:spPr>
          <a:xfrm>
            <a:off x="2408475" y="3136820"/>
            <a:ext cx="19986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EMILY ARNOW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355" name="Google Shape;355;p29" title="Screenshot 2026-01-12 at 8.28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350" y="1092425"/>
            <a:ext cx="2623349" cy="1922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>
            <p:ph idx="1" type="body"/>
          </p:nvPr>
        </p:nvSpPr>
        <p:spPr>
          <a:xfrm>
            <a:off x="4828000" y="3136820"/>
            <a:ext cx="19986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CELINA MORA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57" name="Google Shape;357;p29"/>
          <p:cNvSpPr txBox="1"/>
          <p:nvPr>
            <p:ph idx="1" type="body"/>
          </p:nvPr>
        </p:nvSpPr>
        <p:spPr>
          <a:xfrm>
            <a:off x="2408475" y="3398645"/>
            <a:ext cx="19986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Elections Manager</a:t>
            </a:r>
            <a:endParaRPr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58" name="Google Shape;358;p29"/>
          <p:cNvSpPr txBox="1"/>
          <p:nvPr>
            <p:ph idx="4294967295" type="subTitle"/>
          </p:nvPr>
        </p:nvSpPr>
        <p:spPr>
          <a:xfrm>
            <a:off x="2053725" y="3744250"/>
            <a:ext cx="27081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Candidacy items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Violations + Hearings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Elections Committee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Voting</a:t>
            </a:r>
            <a:endParaRPr sz="1000"/>
          </a:p>
        </p:txBody>
      </p:sp>
      <p:sp>
        <p:nvSpPr>
          <p:cNvPr id="359" name="Google Shape;359;p29"/>
          <p:cNvSpPr txBox="1"/>
          <p:nvPr>
            <p:ph idx="1" type="body"/>
          </p:nvPr>
        </p:nvSpPr>
        <p:spPr>
          <a:xfrm>
            <a:off x="4473250" y="3398650"/>
            <a:ext cx="27081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Elections Engagement Officer</a:t>
            </a:r>
            <a:endParaRPr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0" name="Google Shape;360;p29"/>
          <p:cNvSpPr txBox="1"/>
          <p:nvPr>
            <p:ph idx="4294967295" type="subTitle"/>
          </p:nvPr>
        </p:nvSpPr>
        <p:spPr>
          <a:xfrm>
            <a:off x="4473250" y="3744250"/>
            <a:ext cx="27081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Outreach on: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Voting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Candidacy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Etc.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Social media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Event planning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ELECTIONS TEAM, CONT. </a:t>
            </a:r>
            <a:endParaRPr/>
          </a:p>
        </p:txBody>
      </p:sp>
      <p:sp>
        <p:nvSpPr>
          <p:cNvPr id="366" name="Google Shape;366;p30"/>
          <p:cNvSpPr txBox="1"/>
          <p:nvPr>
            <p:ph idx="1" type="body"/>
          </p:nvPr>
        </p:nvSpPr>
        <p:spPr>
          <a:xfrm>
            <a:off x="2362938" y="1470752"/>
            <a:ext cx="1998600" cy="22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BENEDICTE KAMBA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BETH BALDWIN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EMMA SHAW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JOSIAH AVILA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KARA LISI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KARIS BLACKMAN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LAUREN DAVIS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7" name="Google Shape;367;p30"/>
          <p:cNvSpPr txBox="1"/>
          <p:nvPr>
            <p:ph idx="1" type="body"/>
          </p:nvPr>
        </p:nvSpPr>
        <p:spPr>
          <a:xfrm>
            <a:off x="4782463" y="1470750"/>
            <a:ext cx="1998600" cy="22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LUKA SLOTEMAKER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MALLORY EISENREICH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NICOLE MORINE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NOAH EDDINGTON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SOPHIE NANNEMAN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GIOVANNI FALBO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8" name="Google Shape;368;p30"/>
          <p:cNvSpPr txBox="1"/>
          <p:nvPr>
            <p:ph idx="1" type="body"/>
          </p:nvPr>
        </p:nvSpPr>
        <p:spPr>
          <a:xfrm>
            <a:off x="3572725" y="1334295"/>
            <a:ext cx="19986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Elections Committee</a:t>
            </a:r>
            <a:endParaRPr b="1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69" name="Google Shape;369;p30"/>
          <p:cNvSpPr txBox="1"/>
          <p:nvPr>
            <p:ph idx="4294967295" type="subTitle"/>
          </p:nvPr>
        </p:nvSpPr>
        <p:spPr>
          <a:xfrm>
            <a:off x="3217975" y="3725500"/>
            <a:ext cx="27081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Campaign liaisons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Violations hearings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Supporting outreach and engagement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ELECTIONS SUPPORT</a:t>
            </a:r>
            <a:endParaRPr/>
          </a:p>
        </p:txBody>
      </p:sp>
      <p:sp>
        <p:nvSpPr>
          <p:cNvPr id="375" name="Google Shape;375;p31"/>
          <p:cNvSpPr txBox="1"/>
          <p:nvPr>
            <p:ph idx="1" type="body"/>
          </p:nvPr>
        </p:nvSpPr>
        <p:spPr>
          <a:xfrm>
            <a:off x="1442075" y="2045802"/>
            <a:ext cx="19986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MELANIE BROUSSEAU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6" name="Google Shape;376;p31"/>
          <p:cNvSpPr txBox="1"/>
          <p:nvPr>
            <p:ph idx="1" type="body"/>
          </p:nvPr>
        </p:nvSpPr>
        <p:spPr>
          <a:xfrm>
            <a:off x="1442075" y="2648745"/>
            <a:ext cx="19986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Chief Justice of ASCSU Supreme Court</a:t>
            </a:r>
            <a:endParaRPr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7" name="Google Shape;377;p31"/>
          <p:cNvSpPr txBox="1"/>
          <p:nvPr>
            <p:ph idx="1" type="body"/>
          </p:nvPr>
        </p:nvSpPr>
        <p:spPr>
          <a:xfrm>
            <a:off x="3589575" y="2045802"/>
            <a:ext cx="19986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PAMELA NORRIS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8" name="Google Shape;378;p31"/>
          <p:cNvSpPr txBox="1"/>
          <p:nvPr>
            <p:ph idx="1" type="body"/>
          </p:nvPr>
        </p:nvSpPr>
        <p:spPr>
          <a:xfrm>
            <a:off x="6049225" y="2045800"/>
            <a:ext cx="1523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JULIA PRATT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9" name="Google Shape;379;p31"/>
          <p:cNvSpPr txBox="1"/>
          <p:nvPr>
            <p:ph idx="1" type="body"/>
          </p:nvPr>
        </p:nvSpPr>
        <p:spPr>
          <a:xfrm>
            <a:off x="3589575" y="2545403"/>
            <a:ext cx="2147400" cy="5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ASCSU Advisor, Supporting Candidacy/Voting</a:t>
            </a:r>
            <a:endParaRPr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80" name="Google Shape;380;p31"/>
          <p:cNvSpPr txBox="1"/>
          <p:nvPr>
            <p:ph idx="1" type="body"/>
          </p:nvPr>
        </p:nvSpPr>
        <p:spPr>
          <a:xfrm>
            <a:off x="5737075" y="2545403"/>
            <a:ext cx="2147400" cy="5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ASCSU Advisor, Supporting Engagement</a:t>
            </a:r>
            <a:endParaRPr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ON THE BALLOT?</a:t>
            </a:r>
            <a:endParaRPr b="1"/>
          </a:p>
        </p:txBody>
      </p:sp>
      <p:sp>
        <p:nvSpPr>
          <p:cNvPr id="386" name="Google Shape;386;p32"/>
          <p:cNvSpPr txBox="1"/>
          <p:nvPr>
            <p:ph idx="2" type="subTitle"/>
          </p:nvPr>
        </p:nvSpPr>
        <p:spPr>
          <a:xfrm>
            <a:off x="3397500" y="1929338"/>
            <a:ext cx="23490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Requires majority approval of 10% of </a:t>
            </a:r>
            <a:r>
              <a:rPr b="1" lang="en"/>
              <a:t>ASCSU Members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87" name="Google Shape;387;p32"/>
          <p:cNvSpPr txBox="1"/>
          <p:nvPr>
            <p:ph idx="1" type="subTitle"/>
          </p:nvPr>
        </p:nvSpPr>
        <p:spPr>
          <a:xfrm>
            <a:off x="3397500" y="1569959"/>
            <a:ext cx="2349000" cy="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ASCSU CONSTITUTION</a:t>
            </a:r>
            <a:endParaRPr/>
          </a:p>
        </p:txBody>
      </p:sp>
      <p:sp>
        <p:nvSpPr>
          <p:cNvPr id="388" name="Google Shape;388;p32"/>
          <p:cNvSpPr txBox="1"/>
          <p:nvPr>
            <p:ph idx="3" type="subTitle"/>
          </p:nvPr>
        </p:nvSpPr>
        <p:spPr>
          <a:xfrm>
            <a:off x="819900" y="1569959"/>
            <a:ext cx="2349000" cy="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ELECTED ROLES</a:t>
            </a:r>
            <a:endParaRPr/>
          </a:p>
        </p:txBody>
      </p:sp>
      <p:sp>
        <p:nvSpPr>
          <p:cNvPr id="389" name="Google Shape;389;p32"/>
          <p:cNvSpPr txBox="1"/>
          <p:nvPr>
            <p:ph idx="4" type="subTitle"/>
          </p:nvPr>
        </p:nvSpPr>
        <p:spPr>
          <a:xfrm>
            <a:off x="819900" y="1870413"/>
            <a:ext cx="23490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President/Vice President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Speaker of the Senate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College Senators</a:t>
            </a:r>
            <a:endParaRPr/>
          </a:p>
        </p:txBody>
      </p:sp>
      <p:sp>
        <p:nvSpPr>
          <p:cNvPr id="390" name="Google Shape;390;p32"/>
          <p:cNvSpPr txBox="1"/>
          <p:nvPr>
            <p:ph idx="5" type="subTitle"/>
          </p:nvPr>
        </p:nvSpPr>
        <p:spPr>
          <a:xfrm>
            <a:off x="5975100" y="1569959"/>
            <a:ext cx="2349000" cy="3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FOREVER GREEN T-SHIRT</a:t>
            </a:r>
            <a:endParaRPr/>
          </a:p>
        </p:txBody>
      </p:sp>
      <p:sp>
        <p:nvSpPr>
          <p:cNvPr id="391" name="Google Shape;391;p32"/>
          <p:cNvSpPr txBox="1"/>
          <p:nvPr>
            <p:ph idx="6" type="subTitle"/>
          </p:nvPr>
        </p:nvSpPr>
        <p:spPr>
          <a:xfrm>
            <a:off x="5975100" y="2201113"/>
            <a:ext cx="23490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Through Traditions department, shirt for first-year students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ELECTIONS MATTER?</a:t>
            </a:r>
            <a:endParaRPr/>
          </a:p>
        </p:txBody>
      </p:sp>
      <p:sp>
        <p:nvSpPr>
          <p:cNvPr id="397" name="Google Shape;397;p33"/>
          <p:cNvSpPr txBox="1"/>
          <p:nvPr>
            <p:ph idx="4" type="subTitle"/>
          </p:nvPr>
        </p:nvSpPr>
        <p:spPr>
          <a:xfrm>
            <a:off x="758738" y="3276950"/>
            <a:ext cx="3051000" cy="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10% required, student support of Legislative work</a:t>
            </a:r>
            <a:endParaRPr/>
          </a:p>
        </p:txBody>
      </p:sp>
      <p:sp>
        <p:nvSpPr>
          <p:cNvPr id="398" name="Google Shape;398;p33"/>
          <p:cNvSpPr txBox="1"/>
          <p:nvPr>
            <p:ph idx="1" type="subTitle"/>
          </p:nvPr>
        </p:nvSpPr>
        <p:spPr>
          <a:xfrm>
            <a:off x="758738" y="1625350"/>
            <a:ext cx="3222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REPRESENTATION</a:t>
            </a:r>
            <a:endParaRPr/>
          </a:p>
        </p:txBody>
      </p:sp>
      <p:sp>
        <p:nvSpPr>
          <p:cNvPr id="399" name="Google Shape;399;p33"/>
          <p:cNvSpPr txBox="1"/>
          <p:nvPr>
            <p:ph idx="2" type="subTitle"/>
          </p:nvPr>
        </p:nvSpPr>
        <p:spPr>
          <a:xfrm>
            <a:off x="758738" y="1818775"/>
            <a:ext cx="30510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ASCSU roles represent students, elections represent voices</a:t>
            </a:r>
            <a:endParaRPr/>
          </a:p>
        </p:txBody>
      </p:sp>
      <p:sp>
        <p:nvSpPr>
          <p:cNvPr id="400" name="Google Shape;400;p33"/>
          <p:cNvSpPr txBox="1"/>
          <p:nvPr>
            <p:ph idx="3" type="subTitle"/>
          </p:nvPr>
        </p:nvSpPr>
        <p:spPr>
          <a:xfrm>
            <a:off x="758738" y="3083525"/>
            <a:ext cx="3051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CONSTITUTION RATIFICATION</a:t>
            </a:r>
            <a:endParaRPr/>
          </a:p>
        </p:txBody>
      </p:sp>
      <p:sp>
        <p:nvSpPr>
          <p:cNvPr id="401" name="Google Shape;401;p33"/>
          <p:cNvSpPr txBox="1"/>
          <p:nvPr>
            <p:ph idx="5" type="subTitle"/>
          </p:nvPr>
        </p:nvSpPr>
        <p:spPr>
          <a:xfrm>
            <a:off x="5163263" y="1625338"/>
            <a:ext cx="3222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DEMONSTRATED ENGAGEMENT</a:t>
            </a:r>
            <a:endParaRPr/>
          </a:p>
        </p:txBody>
      </p:sp>
      <p:sp>
        <p:nvSpPr>
          <p:cNvPr id="402" name="Google Shape;402;p33"/>
          <p:cNvSpPr txBox="1"/>
          <p:nvPr>
            <p:ph idx="6" type="subTitle"/>
          </p:nvPr>
        </p:nvSpPr>
        <p:spPr>
          <a:xfrm>
            <a:off x="4852013" y="1818775"/>
            <a:ext cx="35331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Sitting on many boards/councils/etc., clear demonstration of true representation</a:t>
            </a:r>
            <a:endParaRPr/>
          </a:p>
        </p:txBody>
      </p:sp>
      <p:sp>
        <p:nvSpPr>
          <p:cNvPr id="403" name="Google Shape;403;p33"/>
          <p:cNvSpPr txBox="1"/>
          <p:nvPr>
            <p:ph idx="7" type="subTitle"/>
          </p:nvPr>
        </p:nvSpPr>
        <p:spPr>
          <a:xfrm>
            <a:off x="5163263" y="3087975"/>
            <a:ext cx="32220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DEMOCRATIC ENGAGEMENT</a:t>
            </a:r>
            <a:endParaRPr/>
          </a:p>
        </p:txBody>
      </p:sp>
      <p:sp>
        <p:nvSpPr>
          <p:cNvPr id="404" name="Google Shape;404;p33"/>
          <p:cNvSpPr txBox="1"/>
          <p:nvPr>
            <p:ph idx="8" type="subTitle"/>
          </p:nvPr>
        </p:nvSpPr>
        <p:spPr>
          <a:xfrm>
            <a:off x="5163263" y="3281400"/>
            <a:ext cx="32220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Small-scale way for students to practice civic engagement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/>
          <p:nvPr>
            <p:ph idx="1" type="body"/>
          </p:nvPr>
        </p:nvSpPr>
        <p:spPr>
          <a:xfrm>
            <a:off x="5620025" y="2123113"/>
            <a:ext cx="3294600" cy="13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Turnout trends down overtime, student engagement is exceptionally low</a:t>
            </a:r>
            <a:endParaRPr/>
          </a:p>
        </p:txBody>
      </p:sp>
      <p:sp>
        <p:nvSpPr>
          <p:cNvPr id="410" name="Google Shape;410;p34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YEAR A BIG DEAL? </a:t>
            </a:r>
            <a:endParaRPr/>
          </a:p>
        </p:txBody>
      </p:sp>
      <p:pic>
        <p:nvPicPr>
          <p:cNvPr id="411" name="Google Shape;411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00" y="1285275"/>
            <a:ext cx="4954449" cy="30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/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THE CYCLE</a:t>
            </a:r>
            <a:endParaRPr/>
          </a:p>
        </p:txBody>
      </p:sp>
      <p:sp>
        <p:nvSpPr>
          <p:cNvPr id="417" name="Google Shape;417;p35"/>
          <p:cNvSpPr txBox="1"/>
          <p:nvPr>
            <p:ph idx="1" type="body"/>
          </p:nvPr>
        </p:nvSpPr>
        <p:spPr>
          <a:xfrm>
            <a:off x="1350800" y="1844102"/>
            <a:ext cx="19986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STUDENT ENGAGEMENT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8" name="Google Shape;418;p35"/>
          <p:cNvSpPr txBox="1"/>
          <p:nvPr>
            <p:ph idx="1" type="body"/>
          </p:nvPr>
        </p:nvSpPr>
        <p:spPr>
          <a:xfrm>
            <a:off x="1350800" y="2642993"/>
            <a:ext cx="1998600" cy="3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bel"/>
                <a:ea typeface="Abel"/>
                <a:cs typeface="Abel"/>
                <a:sym typeface="Abel"/>
              </a:rPr>
              <a:t>Promoting participation through events, social media, and engagement efforts</a:t>
            </a:r>
            <a:endParaRPr>
              <a:solidFill>
                <a:schemeClr val="lt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9" name="Google Shape;419;p35"/>
          <p:cNvSpPr txBox="1"/>
          <p:nvPr>
            <p:ph idx="1" type="body"/>
          </p:nvPr>
        </p:nvSpPr>
        <p:spPr>
          <a:xfrm>
            <a:off x="3498300" y="1844102"/>
            <a:ext cx="19986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CANDIDACY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20" name="Google Shape;420;p35"/>
          <p:cNvSpPr txBox="1"/>
          <p:nvPr>
            <p:ph idx="1" type="body"/>
          </p:nvPr>
        </p:nvSpPr>
        <p:spPr>
          <a:xfrm>
            <a:off x="5957950" y="1844100"/>
            <a:ext cx="1523100" cy="4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rPr>
              <a:t>OUTREACH</a:t>
            </a:r>
            <a:endParaRPr b="1" sz="1600">
              <a:solidFill>
                <a:schemeClr val="accent5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21" name="Google Shape;421;p35"/>
          <p:cNvSpPr txBox="1"/>
          <p:nvPr>
            <p:ph idx="1" type="body"/>
          </p:nvPr>
        </p:nvSpPr>
        <p:spPr>
          <a:xfrm>
            <a:off x="3498300" y="2402628"/>
            <a:ext cx="2147400" cy="5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bel"/>
                <a:ea typeface="Abel"/>
                <a:cs typeface="Abel"/>
                <a:sym typeface="Abel"/>
              </a:rPr>
              <a:t>A broad candidate base supporting healthy competition</a:t>
            </a:r>
            <a:endParaRPr>
              <a:solidFill>
                <a:schemeClr val="lt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22" name="Google Shape;422;p35"/>
          <p:cNvSpPr txBox="1"/>
          <p:nvPr>
            <p:ph idx="1" type="body"/>
          </p:nvPr>
        </p:nvSpPr>
        <p:spPr>
          <a:xfrm>
            <a:off x="5645800" y="2402628"/>
            <a:ext cx="2147400" cy="5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bel"/>
                <a:ea typeface="Abel"/>
                <a:cs typeface="Abel"/>
                <a:sym typeface="Abel"/>
              </a:rPr>
              <a:t>Growing and creating outreach opportunities to reach new student “bubbles”</a:t>
            </a:r>
            <a:endParaRPr>
              <a:solidFill>
                <a:schemeClr val="lt2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al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54746"/>
      </a:accent1>
      <a:accent2>
        <a:srgbClr val="475972"/>
      </a:accent2>
      <a:accent3>
        <a:srgbClr val="E9E2C9"/>
      </a:accent3>
      <a:accent4>
        <a:srgbClr val="FFDD6B"/>
      </a:accent4>
      <a:accent5>
        <a:srgbClr val="DCAE52"/>
      </a:accent5>
      <a:accent6>
        <a:srgbClr val="AF7132"/>
      </a:accent6>
      <a:hlink>
        <a:srgbClr val="DCAE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